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6"/>
  </p:notes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57" r:id="rId12"/>
    <p:sldId id="265" r:id="rId13"/>
    <p:sldId id="267" r:id="rId14"/>
    <p:sldId id="266" r:id="rId15"/>
  </p:sldIdLst>
  <p:sldSz cx="10691813" cy="7559675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1428" userDrawn="1">
          <p15:clr>
            <a:srgbClr val="A4A3A4"/>
          </p15:clr>
        </p15:guide>
        <p15:guide id="4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倉林 翼" initials="倉林" lastIdx="1" clrIdx="0">
    <p:extLst>
      <p:ext uri="{19B8F6BF-5375-455C-9EA6-DF929625EA0E}">
        <p15:presenceInfo xmlns:p15="http://schemas.microsoft.com/office/powerpoint/2012/main" userId="倉林 翼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637"/>
    <a:srgbClr val="008000"/>
    <a:srgbClr val="FFFFE5"/>
    <a:srgbClr val="E6E6E6"/>
    <a:srgbClr val="EBDAE2"/>
    <a:srgbClr val="C2D3DF"/>
    <a:srgbClr val="D9D9D9"/>
    <a:srgbClr val="A6A6A6"/>
    <a:srgbClr val="9D9A9A"/>
    <a:srgbClr val="679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804" autoAdjust="0"/>
  </p:normalViewPr>
  <p:slideViewPr>
    <p:cSldViewPr snapToGrid="0">
      <p:cViewPr varScale="1">
        <p:scale>
          <a:sx n="101" d="100"/>
          <a:sy n="101" d="100"/>
        </p:scale>
        <p:origin x="72" y="120"/>
      </p:cViewPr>
      <p:guideLst>
        <p:guide orient="horz" pos="1428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065D0-D7F6-5C43-97BF-00DA66E4F3C8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8EDA6-1E49-F741-8696-4768E0731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87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>
            <a:extLst>
              <a:ext uri="{FF2B5EF4-FFF2-40B4-BE49-F238E27FC236}">
                <a16:creationId xmlns:a16="http://schemas.microsoft.com/office/drawing/2014/main" id="{FAA8958E-571D-4EAF-9164-56AC2057C3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94509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4" imgH="564" progId="TCLayout.ActiveDocument.1">
                  <p:embed/>
                </p:oleObj>
              </mc:Choice>
              <mc:Fallback>
                <p:oleObj name="think-cell スライド" r:id="rId3" imgW="564" imgH="564" progId="TCLayout.ActiveDocument.1">
                  <p:embed/>
                  <p:pic>
                    <p:nvPicPr>
                      <p:cNvPr id="2" name="オブジェクト 1" hidden="1">
                        <a:extLst>
                          <a:ext uri="{FF2B5EF4-FFF2-40B4-BE49-F238E27FC236}">
                            <a16:creationId xmlns:a16="http://schemas.microsoft.com/office/drawing/2014/main" id="{FAA8958E-571D-4EAF-9164-56AC2057C3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図 8" descr="背景パターン&#10;&#10;自動的に生成された説明">
            <a:extLst>
              <a:ext uri="{FF2B5EF4-FFF2-40B4-BE49-F238E27FC236}">
                <a16:creationId xmlns:a16="http://schemas.microsoft.com/office/drawing/2014/main" id="{55434A29-BC9E-2E49-BCFA-F8187290FA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13513" y="2544"/>
            <a:ext cx="4478300" cy="7557131"/>
          </a:xfrm>
          <a:prstGeom prst="rect">
            <a:avLst/>
          </a:prstGeom>
        </p:spPr>
      </p:pic>
      <p:pic>
        <p:nvPicPr>
          <p:cNvPr id="3" name="図 2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CE2A57B3-5CB9-1344-A27E-CE21B773F2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77654" y="422324"/>
            <a:ext cx="3368986" cy="4628987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44A616D-47C8-4742-B673-1934C248F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31" y="2290805"/>
            <a:ext cx="5670682" cy="1894262"/>
          </a:xfrm>
        </p:spPr>
        <p:txBody>
          <a:bodyPr vert="horz" wrap="square" lIns="0" tIns="0" rIns="0" bIns="0" anchor="t" anchorCtr="0">
            <a:normAutofit/>
          </a:bodyPr>
          <a:lstStyle>
            <a:lvl1pPr>
              <a:defRPr lang="ja-JP" altLang="en-US" sz="3600" b="1" cap="none" baseline="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110000"/>
              </a:lnSpc>
              <a:spcBef>
                <a:spcPts val="0"/>
              </a:spcBef>
            </a:pPr>
            <a:r>
              <a:rPr kumimoji="1" lang="ja-JP" altLang="en-US"/>
              <a:t>マスター タイトルの書式設定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24388E2-ED91-44B2-9D7A-88957650BC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1404257"/>
            <a:ext cx="5639616" cy="61555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spc="300">
                <a:solidFill>
                  <a:schemeClr val="tx2"/>
                </a:solidFill>
                <a:latin typeface="+mn-lt"/>
                <a:ea typeface="+mn-ea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/>
              <a:t>資料名</a:t>
            </a:r>
            <a:endParaRPr lang="en-US" altLang="ja-JP"/>
          </a:p>
        </p:txBody>
      </p:sp>
      <p:sp>
        <p:nvSpPr>
          <p:cNvPr id="27" name="テキスト プレースホルダー 29">
            <a:extLst>
              <a:ext uri="{FF2B5EF4-FFF2-40B4-BE49-F238E27FC236}">
                <a16:creationId xmlns:a16="http://schemas.microsoft.com/office/drawing/2014/main" id="{4B849F42-3E99-4E4E-B64A-76B941AA17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587" y="4990849"/>
            <a:ext cx="5639615" cy="379703"/>
          </a:xfrm>
          <a:prstGeom prst="rect">
            <a:avLst/>
          </a:prstGeom>
        </p:spPr>
        <p:txBody>
          <a:bodyPr lIns="36000">
            <a:normAutofit/>
          </a:bodyPr>
          <a:lstStyle>
            <a:lvl1pPr marL="0" indent="0">
              <a:buNone/>
              <a:defRPr sz="1800">
                <a:latin typeface="+mn-lt"/>
                <a:ea typeface="+mn-ea"/>
              </a:defRPr>
            </a:lvl1pPr>
          </a:lstStyle>
          <a:p>
            <a:pPr lvl="0"/>
            <a:r>
              <a:rPr kumimoji="1" lang="ja-JP" altLang="en-US"/>
              <a:t>プロジェクトコーディネーター　○○　○○</a:t>
            </a:r>
          </a:p>
        </p:txBody>
      </p:sp>
      <p:sp>
        <p:nvSpPr>
          <p:cNvPr id="28" name="テキスト プレースホルダー 35">
            <a:extLst>
              <a:ext uri="{FF2B5EF4-FFF2-40B4-BE49-F238E27FC236}">
                <a16:creationId xmlns:a16="http://schemas.microsoft.com/office/drawing/2014/main" id="{05317948-D23C-4C6C-91BC-13D33AAE71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5664200"/>
            <a:ext cx="5639614" cy="1028700"/>
          </a:xfrm>
          <a:prstGeom prst="rect">
            <a:avLst/>
          </a:prstGeom>
        </p:spPr>
        <p:txBody>
          <a:bodyPr lIns="3600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400">
                <a:latin typeface="+mn-lt"/>
                <a:ea typeface="+mn-ea"/>
              </a:defRPr>
            </a:lvl1pPr>
            <a:lvl2pPr marL="503971" indent="0">
              <a:buFontTx/>
              <a:buNone/>
              <a:defRPr sz="1400"/>
            </a:lvl2pPr>
            <a:lvl3pPr marL="1007943" indent="0">
              <a:buFontTx/>
              <a:buNone/>
              <a:defRPr sz="1400"/>
            </a:lvl3pPr>
            <a:lvl4pPr marL="1511914" indent="0">
              <a:buFontTx/>
              <a:buNone/>
              <a:defRPr sz="1400"/>
            </a:lvl4pPr>
            <a:lvl5pPr marL="2015886" indent="0">
              <a:buFontTx/>
              <a:buNone/>
              <a:defRPr sz="1400"/>
            </a:lvl5pPr>
          </a:lstStyle>
          <a:p>
            <a:pPr lvl="0"/>
            <a:r>
              <a:rPr kumimoji="1" lang="ja-JP" altLang="en-US"/>
              <a:t>株式会社○○○○○○○○</a:t>
            </a:r>
          </a:p>
        </p:txBody>
      </p:sp>
    </p:spTree>
    <p:extLst>
      <p:ext uri="{BB962C8B-B14F-4D97-AF65-F5344CB8AC3E}">
        <p14:creationId xmlns:p14="http://schemas.microsoft.com/office/powerpoint/2010/main" val="318488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+2行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 hidden="1">
            <a:extLst>
              <a:ext uri="{FF2B5EF4-FFF2-40B4-BE49-F238E27FC236}">
                <a16:creationId xmlns:a16="http://schemas.microsoft.com/office/drawing/2014/main" id="{62118338-5DE0-47C7-992D-A54C8274D5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00199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4" imgH="564" progId="TCLayout.ActiveDocument.1">
                  <p:embed/>
                </p:oleObj>
              </mc:Choice>
              <mc:Fallback>
                <p:oleObj name="think-cell スライド" r:id="rId3" imgW="564" imgH="564" progId="TCLayout.ActiveDocument.1">
                  <p:embed/>
                  <p:pic>
                    <p:nvPicPr>
                      <p:cNvPr id="3" name="オブジェクト 2" hidden="1">
                        <a:extLst>
                          <a:ext uri="{FF2B5EF4-FFF2-40B4-BE49-F238E27FC236}">
                            <a16:creationId xmlns:a16="http://schemas.microsoft.com/office/drawing/2014/main" id="{62118338-5DE0-47C7-992D-A54C8274D5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タイトル 3">
            <a:extLst>
              <a:ext uri="{FF2B5EF4-FFF2-40B4-BE49-F238E27FC236}">
                <a16:creationId xmlns:a16="http://schemas.microsoft.com/office/drawing/2014/main" id="{A03C4618-484A-4F77-9B6C-FED435C43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31" y="611534"/>
            <a:ext cx="9988550" cy="826413"/>
          </a:xfrm>
        </p:spPr>
        <p:txBody>
          <a:bodyPr vert="horz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9" name="Line 26">
            <a:extLst>
              <a:ext uri="{FF2B5EF4-FFF2-40B4-BE49-F238E27FC236}">
                <a16:creationId xmlns:a16="http://schemas.microsoft.com/office/drawing/2014/main" id="{C014A0A5-72C7-4823-A698-B9F0A194091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45102" y="1518439"/>
            <a:ext cx="9995079" cy="0"/>
          </a:xfrm>
          <a:prstGeom prst="line">
            <a:avLst/>
          </a:prstGeom>
          <a:noFill/>
          <a:ln w="6350"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90000"/>
                  </a:schemeClr>
                </a:gs>
              </a:gsLst>
              <a:lin ang="2700000" scaled="1"/>
              <a:tileRect/>
            </a:gra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5" name="テキスト プレースホルダー 22">
            <a:extLst>
              <a:ext uri="{FF2B5EF4-FFF2-40B4-BE49-F238E27FC236}">
                <a16:creationId xmlns:a16="http://schemas.microsoft.com/office/drawing/2014/main" id="{432FFD37-7BC1-4DCA-9059-DD26A43E07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1630" y="301625"/>
            <a:ext cx="9988549" cy="309909"/>
          </a:xfrm>
          <a:prstGeom prst="rect">
            <a:avLst/>
          </a:prstGeom>
        </p:spPr>
        <p:txBody>
          <a:bodyPr lIns="72000"/>
          <a:lstStyle>
            <a:lvl1pPr marL="36000" indent="0">
              <a:buNone/>
              <a:defRPr lang="ja-JP" altLang="en-US" sz="1500" smtClean="0">
                <a:solidFill>
                  <a:schemeClr val="tx2"/>
                </a:solidFill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C8D2E11-3DDC-6445-4205-E79778CFB1DF}"/>
              </a:ext>
            </a:extLst>
          </p:cNvPr>
          <p:cNvSpPr txBox="1"/>
          <p:nvPr userDrawn="1"/>
        </p:nvSpPr>
        <p:spPr>
          <a:xfrm>
            <a:off x="10026650" y="7081099"/>
            <a:ext cx="492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7A2315-EC66-4E68-B726-7C994E9F784C}" type="slidenum">
              <a:rPr kumimoji="1" lang="ja-JP" altLang="en-US" sz="1200" smtClean="0"/>
              <a:t>‹#›</a:t>
            </a:fld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83901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+1行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>
            <a:extLst>
              <a:ext uri="{FF2B5EF4-FFF2-40B4-BE49-F238E27FC236}">
                <a16:creationId xmlns:a16="http://schemas.microsoft.com/office/drawing/2014/main" id="{72DBA218-9EB4-442A-95F7-0DC0CCC59E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935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4" imgH="564" progId="TCLayout.ActiveDocument.1">
                  <p:embed/>
                </p:oleObj>
              </mc:Choice>
              <mc:Fallback>
                <p:oleObj name="think-cell スライド" r:id="rId3" imgW="564" imgH="564" progId="TCLayout.ActiveDocument.1">
                  <p:embed/>
                  <p:pic>
                    <p:nvPicPr>
                      <p:cNvPr id="4" name="オブジェクト 3" hidden="1">
                        <a:extLst>
                          <a:ext uri="{FF2B5EF4-FFF2-40B4-BE49-F238E27FC236}">
                            <a16:creationId xmlns:a16="http://schemas.microsoft.com/office/drawing/2014/main" id="{72DBA218-9EB4-442A-95F7-0DC0CCC59E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タイトル 3">
            <a:extLst>
              <a:ext uri="{FF2B5EF4-FFF2-40B4-BE49-F238E27FC236}">
                <a16:creationId xmlns:a16="http://schemas.microsoft.com/office/drawing/2014/main" id="{1DAD181E-532A-4271-81B5-DA86FD6E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31" y="306251"/>
            <a:ext cx="9988550" cy="826413"/>
          </a:xfrm>
        </p:spPr>
        <p:txBody>
          <a:bodyPr vert="horz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8" name="Line 26">
            <a:extLst>
              <a:ext uri="{FF2B5EF4-FFF2-40B4-BE49-F238E27FC236}">
                <a16:creationId xmlns:a16="http://schemas.microsoft.com/office/drawing/2014/main" id="{8C716830-516F-4AF4-AFB3-C2789B68167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45102" y="1213156"/>
            <a:ext cx="9995079" cy="0"/>
          </a:xfrm>
          <a:prstGeom prst="line">
            <a:avLst/>
          </a:prstGeom>
          <a:noFill/>
          <a:ln w="6350"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90000"/>
                  </a:schemeClr>
                </a:gs>
              </a:gsLst>
              <a:lin ang="2700000" scaled="1"/>
              <a:tileRect/>
            </a:gra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3" name="テキスト プレースホルダー 22">
            <a:extLst>
              <a:ext uri="{FF2B5EF4-FFF2-40B4-BE49-F238E27FC236}">
                <a16:creationId xmlns:a16="http://schemas.microsoft.com/office/drawing/2014/main" id="{080E2E0C-B69F-48A9-B0F0-5ED9E96010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1630" y="301625"/>
            <a:ext cx="9988549" cy="309909"/>
          </a:xfrm>
          <a:prstGeom prst="rect">
            <a:avLst/>
          </a:prstGeom>
        </p:spPr>
        <p:txBody>
          <a:bodyPr lIns="72000"/>
          <a:lstStyle>
            <a:lvl1pPr marL="36000" indent="0">
              <a:buNone/>
              <a:defRPr lang="ja-JP" altLang="en-US" sz="1500" smtClean="0">
                <a:solidFill>
                  <a:schemeClr val="tx2"/>
                </a:solidFill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D306ADF-C8D2-EEDE-C3EE-DB28BAB2D3AF}"/>
              </a:ext>
            </a:extLst>
          </p:cNvPr>
          <p:cNvSpPr txBox="1"/>
          <p:nvPr userDrawn="1"/>
        </p:nvSpPr>
        <p:spPr>
          <a:xfrm>
            <a:off x="10026650" y="7081099"/>
            <a:ext cx="492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7A2315-EC66-4E68-B726-7C994E9F784C}" type="slidenum">
              <a:rPr kumimoji="1" lang="ja-JP" altLang="en-US" sz="1200" smtClean="0"/>
              <a:t>‹#›</a:t>
            </a:fld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780255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行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1F58D9-BCDB-41D9-823F-C8CA24643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9" name="Line 26">
            <a:extLst>
              <a:ext uri="{FF2B5EF4-FFF2-40B4-BE49-F238E27FC236}">
                <a16:creationId xmlns:a16="http://schemas.microsoft.com/office/drawing/2014/main" id="{C32AA136-4C5B-4A20-BD04-EC7E121130F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45102" y="949206"/>
            <a:ext cx="9995079" cy="0"/>
          </a:xfrm>
          <a:prstGeom prst="line">
            <a:avLst/>
          </a:prstGeom>
          <a:noFill/>
          <a:ln w="6350"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90000"/>
                  </a:schemeClr>
                </a:gs>
              </a:gsLst>
              <a:lin ang="2700000" scaled="1"/>
              <a:tileRect/>
            </a:gra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BCA7A9-64D7-898C-0077-8CB8120A2FBE}"/>
              </a:ext>
            </a:extLst>
          </p:cNvPr>
          <p:cNvSpPr txBox="1"/>
          <p:nvPr userDrawn="1"/>
        </p:nvSpPr>
        <p:spPr>
          <a:xfrm>
            <a:off x="10026650" y="7081099"/>
            <a:ext cx="492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7A2315-EC66-4E68-B726-7C994E9F784C}" type="slidenum">
              <a:rPr kumimoji="1" lang="ja-JP" altLang="en-US" sz="1200" smtClean="0"/>
              <a:t>‹#›</a:t>
            </a:fld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14241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+2行タイトル+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 hidden="1">
            <a:extLst>
              <a:ext uri="{FF2B5EF4-FFF2-40B4-BE49-F238E27FC236}">
                <a16:creationId xmlns:a16="http://schemas.microsoft.com/office/drawing/2014/main" id="{62118338-5DE0-47C7-992D-A54C8274D5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085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4" imgH="564" progId="TCLayout.ActiveDocument.1">
                  <p:embed/>
                </p:oleObj>
              </mc:Choice>
              <mc:Fallback>
                <p:oleObj name="think-cell スライド" r:id="rId3" imgW="564" imgH="564" progId="TCLayout.ActiveDocument.1">
                  <p:embed/>
                  <p:pic>
                    <p:nvPicPr>
                      <p:cNvPr id="3" name="オブジェクト 2" hidden="1">
                        <a:extLst>
                          <a:ext uri="{FF2B5EF4-FFF2-40B4-BE49-F238E27FC236}">
                            <a16:creationId xmlns:a16="http://schemas.microsoft.com/office/drawing/2014/main" id="{62118338-5DE0-47C7-992D-A54C8274D5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タイトル 3">
            <a:extLst>
              <a:ext uri="{FF2B5EF4-FFF2-40B4-BE49-F238E27FC236}">
                <a16:creationId xmlns:a16="http://schemas.microsoft.com/office/drawing/2014/main" id="{A03C4618-484A-4F77-9B6C-FED435C43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31" y="611534"/>
            <a:ext cx="9988550" cy="826413"/>
          </a:xfrm>
        </p:spPr>
        <p:txBody>
          <a:bodyPr vert="horz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9" name="Line 26">
            <a:extLst>
              <a:ext uri="{FF2B5EF4-FFF2-40B4-BE49-F238E27FC236}">
                <a16:creationId xmlns:a16="http://schemas.microsoft.com/office/drawing/2014/main" id="{C014A0A5-72C7-4823-A698-B9F0A194091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45102" y="1518439"/>
            <a:ext cx="9995079" cy="0"/>
          </a:xfrm>
          <a:prstGeom prst="line">
            <a:avLst/>
          </a:prstGeom>
          <a:noFill/>
          <a:ln w="6350"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90000"/>
                  </a:schemeClr>
                </a:gs>
              </a:gsLst>
              <a:lin ang="2700000" scaled="1"/>
              <a:tileRect/>
            </a:gra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テキスト プレースホルダー 22">
            <a:extLst>
              <a:ext uri="{FF2B5EF4-FFF2-40B4-BE49-F238E27FC236}">
                <a16:creationId xmlns:a16="http://schemas.microsoft.com/office/drawing/2014/main" id="{6A1149F8-4352-4BE7-893D-1F56DABC6B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1630" y="301625"/>
            <a:ext cx="9988549" cy="309909"/>
          </a:xfrm>
          <a:prstGeom prst="rect">
            <a:avLst/>
          </a:prstGeom>
        </p:spPr>
        <p:txBody>
          <a:bodyPr lIns="72000"/>
          <a:lstStyle>
            <a:lvl1pPr marL="36000" indent="0">
              <a:buNone/>
              <a:defRPr lang="ja-JP" altLang="en-US" sz="1500" smtClean="0">
                <a:solidFill>
                  <a:schemeClr val="tx2"/>
                </a:solidFill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D505110-615D-4665-A2DC-B544A2CC8AC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51631" y="1598931"/>
            <a:ext cx="9995079" cy="5408289"/>
          </a:xfrm>
        </p:spPr>
        <p:txBody>
          <a:bodyPr/>
          <a:lstStyle>
            <a:lvl3pPr>
              <a:buClr>
                <a:schemeClr val="accent4"/>
              </a:buClr>
              <a:defRPr/>
            </a:lvl3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59B1060-45F3-D2E0-80A8-7147529637E4}"/>
              </a:ext>
            </a:extLst>
          </p:cNvPr>
          <p:cNvSpPr txBox="1"/>
          <p:nvPr userDrawn="1"/>
        </p:nvSpPr>
        <p:spPr>
          <a:xfrm>
            <a:off x="10026650" y="7081099"/>
            <a:ext cx="492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7A2315-EC66-4E68-B726-7C994E9F784C}" type="slidenum">
              <a:rPr kumimoji="1" lang="ja-JP" altLang="en-US" sz="1200" smtClean="0"/>
              <a:t>‹#›</a:t>
            </a:fld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517527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+1行タイトル+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>
            <a:extLst>
              <a:ext uri="{FF2B5EF4-FFF2-40B4-BE49-F238E27FC236}">
                <a16:creationId xmlns:a16="http://schemas.microsoft.com/office/drawing/2014/main" id="{72DBA218-9EB4-442A-95F7-0DC0CCC59E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73207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4" imgH="564" progId="TCLayout.ActiveDocument.1">
                  <p:embed/>
                </p:oleObj>
              </mc:Choice>
              <mc:Fallback>
                <p:oleObj name="think-cell スライド" r:id="rId3" imgW="564" imgH="564" progId="TCLayout.ActiveDocument.1">
                  <p:embed/>
                  <p:pic>
                    <p:nvPicPr>
                      <p:cNvPr id="4" name="オブジェクト 3" hidden="1">
                        <a:extLst>
                          <a:ext uri="{FF2B5EF4-FFF2-40B4-BE49-F238E27FC236}">
                            <a16:creationId xmlns:a16="http://schemas.microsoft.com/office/drawing/2014/main" id="{72DBA218-9EB4-442A-95F7-0DC0CCC59E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タイトル 3">
            <a:extLst>
              <a:ext uri="{FF2B5EF4-FFF2-40B4-BE49-F238E27FC236}">
                <a16:creationId xmlns:a16="http://schemas.microsoft.com/office/drawing/2014/main" id="{1DAD181E-532A-4271-81B5-DA86FD6E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31" y="306251"/>
            <a:ext cx="9988550" cy="826413"/>
          </a:xfrm>
        </p:spPr>
        <p:txBody>
          <a:bodyPr vert="horz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8" name="Line 26">
            <a:extLst>
              <a:ext uri="{FF2B5EF4-FFF2-40B4-BE49-F238E27FC236}">
                <a16:creationId xmlns:a16="http://schemas.microsoft.com/office/drawing/2014/main" id="{8C716830-516F-4AF4-AFB3-C2789B68167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45102" y="1213156"/>
            <a:ext cx="9995079" cy="0"/>
          </a:xfrm>
          <a:prstGeom prst="line">
            <a:avLst/>
          </a:prstGeom>
          <a:noFill/>
          <a:ln w="6350"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90000"/>
                  </a:schemeClr>
                </a:gs>
              </a:gsLst>
              <a:lin ang="2700000" scaled="1"/>
              <a:tileRect/>
            </a:gra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テキスト プレースホルダー 22">
            <a:extLst>
              <a:ext uri="{FF2B5EF4-FFF2-40B4-BE49-F238E27FC236}">
                <a16:creationId xmlns:a16="http://schemas.microsoft.com/office/drawing/2014/main" id="{251D9C01-7B6F-416D-8F2B-96FC50A339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1630" y="301625"/>
            <a:ext cx="9988549" cy="309909"/>
          </a:xfrm>
          <a:prstGeom prst="rect">
            <a:avLst/>
          </a:prstGeom>
        </p:spPr>
        <p:txBody>
          <a:bodyPr lIns="72000"/>
          <a:lstStyle>
            <a:lvl1pPr marL="36000" indent="0">
              <a:buNone/>
              <a:defRPr lang="ja-JP" altLang="en-US" sz="1500" smtClean="0">
                <a:solidFill>
                  <a:schemeClr val="tx2"/>
                </a:solidFill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D2B2078-4604-4B48-ACA2-54B15B2ACFA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51631" y="1293649"/>
            <a:ext cx="9988550" cy="5713576"/>
          </a:xfrm>
        </p:spPr>
        <p:txBody>
          <a:bodyPr/>
          <a:lstStyle>
            <a:lvl3pPr>
              <a:buClr>
                <a:schemeClr val="accent4"/>
              </a:buClr>
              <a:defRPr/>
            </a:lvl3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5129A37-7212-2924-2D1C-6309F3C37965}"/>
              </a:ext>
            </a:extLst>
          </p:cNvPr>
          <p:cNvSpPr txBox="1"/>
          <p:nvPr userDrawn="1"/>
        </p:nvSpPr>
        <p:spPr>
          <a:xfrm>
            <a:off x="10026650" y="7081099"/>
            <a:ext cx="492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7A2315-EC66-4E68-B726-7C994E9F784C}" type="slidenum">
              <a:rPr kumimoji="1" lang="ja-JP" altLang="en-US" sz="1200" smtClean="0"/>
              <a:t>‹#›</a:t>
            </a:fld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428040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行タイトル+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45B66C-D1E5-49C3-9043-6058851EF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3" name="Line 26">
            <a:extLst>
              <a:ext uri="{FF2B5EF4-FFF2-40B4-BE49-F238E27FC236}">
                <a16:creationId xmlns:a16="http://schemas.microsoft.com/office/drawing/2014/main" id="{C3049745-8F19-4385-936D-0956B9F8C22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45102" y="949206"/>
            <a:ext cx="9995079" cy="0"/>
          </a:xfrm>
          <a:prstGeom prst="line">
            <a:avLst/>
          </a:prstGeom>
          <a:noFill/>
          <a:ln w="6350"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90000"/>
                  </a:schemeClr>
                </a:gs>
              </a:gsLst>
              <a:lin ang="2700000" scaled="1"/>
              <a:tileRect/>
            </a:gra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C762A9DE-4F98-462C-B1E8-75772DF6DD0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51631" y="1064977"/>
            <a:ext cx="9988550" cy="5942247"/>
          </a:xfrm>
        </p:spPr>
        <p:txBody>
          <a:bodyPr/>
          <a:lstStyle>
            <a:lvl3pPr>
              <a:buClr>
                <a:schemeClr val="accent4"/>
              </a:buClr>
              <a:defRPr/>
            </a:lvl3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FD464F9-03EA-4A5F-5B2C-BC4CF3989A1F}"/>
              </a:ext>
            </a:extLst>
          </p:cNvPr>
          <p:cNvSpPr txBox="1"/>
          <p:nvPr userDrawn="1"/>
        </p:nvSpPr>
        <p:spPr>
          <a:xfrm>
            <a:off x="10026650" y="7081099"/>
            <a:ext cx="492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7A2315-EC66-4E68-B726-7C994E9F784C}" type="slidenum">
              <a:rPr kumimoji="1" lang="ja-JP" altLang="en-US" sz="1200" smtClean="0"/>
              <a:t>‹#›</a:t>
            </a:fld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127899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／白紙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BD9CE05E-A0C1-4175-B728-270D72BB3A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7906" y="731837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0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裏表紙／白紙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3306B244-2C18-4790-B25B-8C8E28C7BF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8966" y="290227"/>
            <a:ext cx="2080143" cy="37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65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＋1行タイトル+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プレースホルダー 18">
            <a:extLst>
              <a:ext uri="{FF2B5EF4-FFF2-40B4-BE49-F238E27FC236}">
                <a16:creationId xmlns:a16="http://schemas.microsoft.com/office/drawing/2014/main" id="{D0203BCC-19FC-5B4A-93BF-A71050BFB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997" y="285763"/>
            <a:ext cx="10257924" cy="670844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vert="horz" lIns="144000" tIns="324000" rIns="0" bIns="36000" rtlCol="0" anchor="t" anchorCtr="0">
            <a:spAutoFit/>
          </a:bodyPr>
          <a:lstStyle>
            <a:lvl1pPr marL="0" indent="0" fontAlgn="ctr">
              <a:spcBef>
                <a:spcPts val="0"/>
              </a:spcBef>
              <a:buNone/>
              <a:defRPr lang="ja-JP" altLang="en-US" sz="2159" b="1" i="0">
                <a:solidFill>
                  <a:srgbClr val="000F78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kumimoji="1" lang="en-US" altLang="ja-JP"/>
              <a:t>1</a:t>
            </a:r>
            <a:r>
              <a:rPr kumimoji="1" lang="ja-JP" altLang="en-US"/>
              <a:t>行レイアウト タイトル</a:t>
            </a:r>
            <a:r>
              <a:rPr lang="en-US" altLang="ja-JP"/>
              <a:t>/</a:t>
            </a:r>
            <a:r>
              <a:rPr lang="ja-JP" altLang="en-US"/>
              <a:t>スライドタイトル</a:t>
            </a:r>
            <a:r>
              <a:rPr kumimoji="1" lang="ja-JP" altLang="en-US"/>
              <a:t>を入力</a:t>
            </a:r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754CBF31-B862-1841-BB17-2F937916D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7997" y="285762"/>
            <a:ext cx="10257924" cy="317878"/>
          </a:xfrm>
          <a:noFill/>
        </p:spPr>
        <p:txBody>
          <a:bodyPr tIns="46800" bIns="36000" anchor="b" anchorCtr="0"/>
          <a:lstStyle>
            <a:lvl1pPr>
              <a:lnSpc>
                <a:spcPct val="100000"/>
              </a:lnSpc>
              <a:defRPr sz="1511"/>
            </a:lvl1pPr>
          </a:lstStyle>
          <a:p>
            <a:r>
              <a:rPr lang="ja-JP" altLang="en-US"/>
              <a:t>章タイトル</a:t>
            </a:r>
            <a:r>
              <a:rPr lang="en-US" altLang="ja-JP"/>
              <a:t>/</a:t>
            </a:r>
            <a:r>
              <a:rPr lang="ja-JP" altLang="en-US"/>
              <a:t>スライドタイトル</a:t>
            </a:r>
            <a:r>
              <a:rPr kumimoji="1" lang="ja-JP" altLang="en-US"/>
              <a:t>を入力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2CAA47-5154-4784-B263-D9CA5A4651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9260" y="1240697"/>
            <a:ext cx="10257924" cy="587274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29780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  <p15:guide id="2" pos="3120">
          <p15:clr>
            <a:srgbClr val="FBAE40"/>
          </p15:clr>
        </p15:guide>
        <p15:guide id="3" pos="2984">
          <p15:clr>
            <a:srgbClr val="FBAE40"/>
          </p15:clr>
        </p15:guide>
        <p15:guide id="4" pos="3256">
          <p15:clr>
            <a:srgbClr val="FBAE40"/>
          </p15:clr>
        </p15:guide>
        <p15:guide id="5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_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>
            <a:extLst>
              <a:ext uri="{FF2B5EF4-FFF2-40B4-BE49-F238E27FC236}">
                <a16:creationId xmlns:a16="http://schemas.microsoft.com/office/drawing/2014/main" id="{FAA8958E-571D-4EAF-9164-56AC2057C3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08451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4" imgH="564" progId="TCLayout.ActiveDocument.1">
                  <p:embed/>
                </p:oleObj>
              </mc:Choice>
              <mc:Fallback>
                <p:oleObj name="think-cell スライド" r:id="rId3" imgW="564" imgH="564" progId="TCLayout.ActiveDocument.1">
                  <p:embed/>
                  <p:pic>
                    <p:nvPicPr>
                      <p:cNvPr id="2" name="オブジェクト 1" hidden="1">
                        <a:extLst>
                          <a:ext uri="{FF2B5EF4-FFF2-40B4-BE49-F238E27FC236}">
                            <a16:creationId xmlns:a16="http://schemas.microsoft.com/office/drawing/2014/main" id="{FAA8958E-571D-4EAF-9164-56AC2057C3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図 8">
            <a:extLst>
              <a:ext uri="{FF2B5EF4-FFF2-40B4-BE49-F238E27FC236}">
                <a16:creationId xmlns:a16="http://schemas.microsoft.com/office/drawing/2014/main" id="{55434A29-BC9E-2E49-BCFA-F8187290FA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6213513" y="0"/>
            <a:ext cx="4478300" cy="7559675"/>
          </a:xfrm>
          <a:prstGeom prst="rect">
            <a:avLst/>
          </a:prstGeom>
        </p:spPr>
      </p:pic>
      <p:pic>
        <p:nvPicPr>
          <p:cNvPr id="3" name="図 2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CE2A57B3-5CB9-1344-A27E-CE21B773F2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77654" y="422324"/>
            <a:ext cx="3368986" cy="4628987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44A616D-47C8-4742-B673-1934C248F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31" y="2290805"/>
            <a:ext cx="5670682" cy="1894262"/>
          </a:xfrm>
        </p:spPr>
        <p:txBody>
          <a:bodyPr vert="horz" wrap="square" lIns="0" tIns="0" rIns="0" bIns="0" anchor="t" anchorCtr="0">
            <a:normAutofit/>
          </a:bodyPr>
          <a:lstStyle>
            <a:lvl1pPr>
              <a:defRPr lang="ja-JP" altLang="en-US" sz="3600" b="1" cap="none" baseline="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110000"/>
              </a:lnSpc>
              <a:spcBef>
                <a:spcPts val="0"/>
              </a:spcBef>
            </a:pPr>
            <a:r>
              <a:rPr kumimoji="1" lang="ja-JP" altLang="en-US"/>
              <a:t>マスター タイトルの書式設定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24388E2-ED91-44B2-9D7A-88957650BC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1404257"/>
            <a:ext cx="5639616" cy="61555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spc="300">
                <a:solidFill>
                  <a:schemeClr val="tx2"/>
                </a:solidFill>
                <a:latin typeface="+mn-lt"/>
                <a:ea typeface="+mn-ea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/>
              <a:t>資料名</a:t>
            </a:r>
            <a:endParaRPr lang="en-US" altLang="ja-JP"/>
          </a:p>
        </p:txBody>
      </p:sp>
      <p:sp>
        <p:nvSpPr>
          <p:cNvPr id="27" name="テキスト プレースホルダー 29">
            <a:extLst>
              <a:ext uri="{FF2B5EF4-FFF2-40B4-BE49-F238E27FC236}">
                <a16:creationId xmlns:a16="http://schemas.microsoft.com/office/drawing/2014/main" id="{4B849F42-3E99-4E4E-B64A-76B941AA17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587" y="4990849"/>
            <a:ext cx="5639615" cy="379703"/>
          </a:xfrm>
          <a:prstGeom prst="rect">
            <a:avLst/>
          </a:prstGeom>
        </p:spPr>
        <p:txBody>
          <a:bodyPr lIns="36000">
            <a:normAutofit/>
          </a:bodyPr>
          <a:lstStyle>
            <a:lvl1pPr marL="0" indent="0">
              <a:buNone/>
              <a:defRPr sz="1800">
                <a:latin typeface="+mn-lt"/>
                <a:ea typeface="+mn-ea"/>
              </a:defRPr>
            </a:lvl1pPr>
          </a:lstStyle>
          <a:p>
            <a:pPr lvl="0"/>
            <a:r>
              <a:rPr kumimoji="1" lang="ja-JP" altLang="en-US"/>
              <a:t>プロジェクトコーディネーター　○○　○○</a:t>
            </a:r>
          </a:p>
        </p:txBody>
      </p:sp>
      <p:sp>
        <p:nvSpPr>
          <p:cNvPr id="28" name="テキスト プレースホルダー 35">
            <a:extLst>
              <a:ext uri="{FF2B5EF4-FFF2-40B4-BE49-F238E27FC236}">
                <a16:creationId xmlns:a16="http://schemas.microsoft.com/office/drawing/2014/main" id="{05317948-D23C-4C6C-91BC-13D33AAE71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5664200"/>
            <a:ext cx="5639614" cy="1028700"/>
          </a:xfrm>
          <a:prstGeom prst="rect">
            <a:avLst/>
          </a:prstGeom>
        </p:spPr>
        <p:txBody>
          <a:bodyPr lIns="3600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400">
                <a:latin typeface="+mn-lt"/>
                <a:ea typeface="+mn-ea"/>
              </a:defRPr>
            </a:lvl1pPr>
            <a:lvl2pPr marL="503971" indent="0">
              <a:buFontTx/>
              <a:buNone/>
              <a:defRPr sz="1400"/>
            </a:lvl2pPr>
            <a:lvl3pPr marL="1007943" indent="0">
              <a:buFontTx/>
              <a:buNone/>
              <a:defRPr sz="1400"/>
            </a:lvl3pPr>
            <a:lvl4pPr marL="1511914" indent="0">
              <a:buFontTx/>
              <a:buNone/>
              <a:defRPr sz="1400"/>
            </a:lvl4pPr>
            <a:lvl5pPr marL="2015886" indent="0">
              <a:buFontTx/>
              <a:buNone/>
              <a:defRPr sz="1400"/>
            </a:lvl5pPr>
          </a:lstStyle>
          <a:p>
            <a:pPr lvl="0"/>
            <a:r>
              <a:rPr kumimoji="1" lang="ja-JP" altLang="en-US"/>
              <a:t>株式会社○○○○○○○○</a:t>
            </a:r>
          </a:p>
        </p:txBody>
      </p:sp>
    </p:spTree>
    <p:extLst>
      <p:ext uri="{BB962C8B-B14F-4D97-AF65-F5344CB8AC3E}">
        <p14:creationId xmlns:p14="http://schemas.microsoft.com/office/powerpoint/2010/main" val="2841969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_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>
            <a:extLst>
              <a:ext uri="{FF2B5EF4-FFF2-40B4-BE49-F238E27FC236}">
                <a16:creationId xmlns:a16="http://schemas.microsoft.com/office/drawing/2014/main" id="{FAA8958E-571D-4EAF-9164-56AC2057C3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68187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4" imgH="564" progId="TCLayout.ActiveDocument.1">
                  <p:embed/>
                </p:oleObj>
              </mc:Choice>
              <mc:Fallback>
                <p:oleObj name="think-cell スライド" r:id="rId3" imgW="564" imgH="564" progId="TCLayout.ActiveDocument.1">
                  <p:embed/>
                  <p:pic>
                    <p:nvPicPr>
                      <p:cNvPr id="2" name="オブジェクト 1" hidden="1">
                        <a:extLst>
                          <a:ext uri="{FF2B5EF4-FFF2-40B4-BE49-F238E27FC236}">
                            <a16:creationId xmlns:a16="http://schemas.microsoft.com/office/drawing/2014/main" id="{FAA8958E-571D-4EAF-9164-56AC2057C3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図 8">
            <a:extLst>
              <a:ext uri="{FF2B5EF4-FFF2-40B4-BE49-F238E27FC236}">
                <a16:creationId xmlns:a16="http://schemas.microsoft.com/office/drawing/2014/main" id="{55434A29-BC9E-2E49-BCFA-F8187290FA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6213513" y="1272"/>
            <a:ext cx="4478300" cy="7557131"/>
          </a:xfrm>
          <a:prstGeom prst="rect">
            <a:avLst/>
          </a:prstGeom>
        </p:spPr>
      </p:pic>
      <p:pic>
        <p:nvPicPr>
          <p:cNvPr id="3" name="図 2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CE2A57B3-5CB9-1344-A27E-CE21B773F2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77654" y="422324"/>
            <a:ext cx="3368986" cy="4628987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44A616D-47C8-4742-B673-1934C248F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31" y="2290805"/>
            <a:ext cx="5670682" cy="1894262"/>
          </a:xfrm>
        </p:spPr>
        <p:txBody>
          <a:bodyPr vert="horz" wrap="square" lIns="0" tIns="0" rIns="0" bIns="0" anchor="t" anchorCtr="0">
            <a:normAutofit/>
          </a:bodyPr>
          <a:lstStyle>
            <a:lvl1pPr>
              <a:defRPr lang="ja-JP" altLang="en-US" sz="3600" b="1" cap="none" baseline="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110000"/>
              </a:lnSpc>
              <a:spcBef>
                <a:spcPts val="0"/>
              </a:spcBef>
            </a:pPr>
            <a:r>
              <a:rPr kumimoji="1" lang="ja-JP" altLang="en-US"/>
              <a:t>マスター タイトルの書式設定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24388E2-ED91-44B2-9D7A-88957650BC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1404257"/>
            <a:ext cx="5639616" cy="61555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spc="300">
                <a:solidFill>
                  <a:schemeClr val="tx2"/>
                </a:solidFill>
                <a:latin typeface="+mn-lt"/>
                <a:ea typeface="+mn-ea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/>
              <a:t>資料名</a:t>
            </a:r>
            <a:endParaRPr lang="en-US" altLang="ja-JP"/>
          </a:p>
        </p:txBody>
      </p:sp>
      <p:sp>
        <p:nvSpPr>
          <p:cNvPr id="27" name="テキスト プレースホルダー 29">
            <a:extLst>
              <a:ext uri="{FF2B5EF4-FFF2-40B4-BE49-F238E27FC236}">
                <a16:creationId xmlns:a16="http://schemas.microsoft.com/office/drawing/2014/main" id="{4B849F42-3E99-4E4E-B64A-76B941AA17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587" y="4990849"/>
            <a:ext cx="5639615" cy="379703"/>
          </a:xfrm>
          <a:prstGeom prst="rect">
            <a:avLst/>
          </a:prstGeom>
        </p:spPr>
        <p:txBody>
          <a:bodyPr lIns="36000">
            <a:normAutofit/>
          </a:bodyPr>
          <a:lstStyle>
            <a:lvl1pPr marL="0" indent="0">
              <a:buNone/>
              <a:defRPr sz="1800">
                <a:latin typeface="+mn-lt"/>
                <a:ea typeface="+mn-ea"/>
              </a:defRPr>
            </a:lvl1pPr>
          </a:lstStyle>
          <a:p>
            <a:pPr lvl="0"/>
            <a:r>
              <a:rPr kumimoji="1" lang="ja-JP" altLang="en-US"/>
              <a:t>プロジェクトコーディネーター　○○　○○</a:t>
            </a:r>
          </a:p>
        </p:txBody>
      </p:sp>
      <p:sp>
        <p:nvSpPr>
          <p:cNvPr id="28" name="テキスト プレースホルダー 35">
            <a:extLst>
              <a:ext uri="{FF2B5EF4-FFF2-40B4-BE49-F238E27FC236}">
                <a16:creationId xmlns:a16="http://schemas.microsoft.com/office/drawing/2014/main" id="{05317948-D23C-4C6C-91BC-13D33AAE71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5664200"/>
            <a:ext cx="5639614" cy="1028700"/>
          </a:xfrm>
          <a:prstGeom prst="rect">
            <a:avLst/>
          </a:prstGeom>
        </p:spPr>
        <p:txBody>
          <a:bodyPr lIns="3600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400">
                <a:latin typeface="+mn-lt"/>
                <a:ea typeface="+mn-ea"/>
              </a:defRPr>
            </a:lvl1pPr>
            <a:lvl2pPr marL="503971" indent="0">
              <a:buFontTx/>
              <a:buNone/>
              <a:defRPr sz="1400"/>
            </a:lvl2pPr>
            <a:lvl3pPr marL="1007943" indent="0">
              <a:buFontTx/>
              <a:buNone/>
              <a:defRPr sz="1400"/>
            </a:lvl3pPr>
            <a:lvl4pPr marL="1511914" indent="0">
              <a:buFontTx/>
              <a:buNone/>
              <a:defRPr sz="1400"/>
            </a:lvl4pPr>
            <a:lvl5pPr marL="2015886" indent="0">
              <a:buFontTx/>
              <a:buNone/>
              <a:defRPr sz="1400"/>
            </a:lvl5pPr>
          </a:lstStyle>
          <a:p>
            <a:pPr lvl="0"/>
            <a:r>
              <a:rPr kumimoji="1" lang="ja-JP" altLang="en-US"/>
              <a:t>株式会社○○○○○○○○</a:t>
            </a:r>
          </a:p>
        </p:txBody>
      </p:sp>
    </p:spTree>
    <p:extLst>
      <p:ext uri="{BB962C8B-B14F-4D97-AF65-F5344CB8AC3E}">
        <p14:creationId xmlns:p14="http://schemas.microsoft.com/office/powerpoint/2010/main" val="156456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_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>
            <a:extLst>
              <a:ext uri="{FF2B5EF4-FFF2-40B4-BE49-F238E27FC236}">
                <a16:creationId xmlns:a16="http://schemas.microsoft.com/office/drawing/2014/main" id="{FAA8958E-571D-4EAF-9164-56AC2057C3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39481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4" imgH="564" progId="TCLayout.ActiveDocument.1">
                  <p:embed/>
                </p:oleObj>
              </mc:Choice>
              <mc:Fallback>
                <p:oleObj name="think-cell スライド" r:id="rId3" imgW="564" imgH="564" progId="TCLayout.ActiveDocument.1">
                  <p:embed/>
                  <p:pic>
                    <p:nvPicPr>
                      <p:cNvPr id="2" name="オブジェクト 1" hidden="1">
                        <a:extLst>
                          <a:ext uri="{FF2B5EF4-FFF2-40B4-BE49-F238E27FC236}">
                            <a16:creationId xmlns:a16="http://schemas.microsoft.com/office/drawing/2014/main" id="{FAA8958E-571D-4EAF-9164-56AC2057C3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図 8">
            <a:extLst>
              <a:ext uri="{FF2B5EF4-FFF2-40B4-BE49-F238E27FC236}">
                <a16:creationId xmlns:a16="http://schemas.microsoft.com/office/drawing/2014/main" id="{55434A29-BC9E-2E49-BCFA-F8187290FA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6213513" y="0"/>
            <a:ext cx="4478300" cy="7559675"/>
          </a:xfrm>
          <a:prstGeom prst="rect">
            <a:avLst/>
          </a:prstGeom>
        </p:spPr>
      </p:pic>
      <p:pic>
        <p:nvPicPr>
          <p:cNvPr id="3" name="図 2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CE2A57B3-5CB9-1344-A27E-CE21B773F2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77654" y="422324"/>
            <a:ext cx="3368986" cy="4628987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44A616D-47C8-4742-B673-1934C248F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31" y="2290805"/>
            <a:ext cx="5670682" cy="1894262"/>
          </a:xfrm>
        </p:spPr>
        <p:txBody>
          <a:bodyPr vert="horz" wrap="square" lIns="0" tIns="0" rIns="0" bIns="0" anchor="t" anchorCtr="0">
            <a:normAutofit/>
          </a:bodyPr>
          <a:lstStyle>
            <a:lvl1pPr>
              <a:defRPr lang="ja-JP" altLang="en-US" sz="3600" b="1" cap="none" baseline="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110000"/>
              </a:lnSpc>
              <a:spcBef>
                <a:spcPts val="0"/>
              </a:spcBef>
            </a:pPr>
            <a:r>
              <a:rPr kumimoji="1" lang="ja-JP" altLang="en-US"/>
              <a:t>マスター タイトルの書式設定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24388E2-ED91-44B2-9D7A-88957650BC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1404257"/>
            <a:ext cx="5639616" cy="61555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spc="300">
                <a:solidFill>
                  <a:schemeClr val="tx2"/>
                </a:solidFill>
                <a:latin typeface="+mn-lt"/>
                <a:ea typeface="+mn-ea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/>
              <a:t>資料名</a:t>
            </a:r>
            <a:endParaRPr lang="en-US" altLang="ja-JP"/>
          </a:p>
        </p:txBody>
      </p:sp>
      <p:sp>
        <p:nvSpPr>
          <p:cNvPr id="27" name="テキスト プレースホルダー 29">
            <a:extLst>
              <a:ext uri="{FF2B5EF4-FFF2-40B4-BE49-F238E27FC236}">
                <a16:creationId xmlns:a16="http://schemas.microsoft.com/office/drawing/2014/main" id="{4B849F42-3E99-4E4E-B64A-76B941AA17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587" y="4990849"/>
            <a:ext cx="5639615" cy="379703"/>
          </a:xfrm>
          <a:prstGeom prst="rect">
            <a:avLst/>
          </a:prstGeom>
        </p:spPr>
        <p:txBody>
          <a:bodyPr lIns="36000">
            <a:normAutofit/>
          </a:bodyPr>
          <a:lstStyle>
            <a:lvl1pPr marL="0" indent="0">
              <a:buNone/>
              <a:defRPr sz="1800">
                <a:latin typeface="+mn-lt"/>
                <a:ea typeface="+mn-ea"/>
              </a:defRPr>
            </a:lvl1pPr>
          </a:lstStyle>
          <a:p>
            <a:pPr lvl="0"/>
            <a:r>
              <a:rPr kumimoji="1" lang="ja-JP" altLang="en-US"/>
              <a:t>プロジェクトコーディネーター　○○　○○</a:t>
            </a:r>
          </a:p>
        </p:txBody>
      </p:sp>
      <p:sp>
        <p:nvSpPr>
          <p:cNvPr id="28" name="テキスト プレースホルダー 35">
            <a:extLst>
              <a:ext uri="{FF2B5EF4-FFF2-40B4-BE49-F238E27FC236}">
                <a16:creationId xmlns:a16="http://schemas.microsoft.com/office/drawing/2014/main" id="{05317948-D23C-4C6C-91BC-13D33AAE71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5664200"/>
            <a:ext cx="5639614" cy="1028700"/>
          </a:xfrm>
          <a:prstGeom prst="rect">
            <a:avLst/>
          </a:prstGeom>
        </p:spPr>
        <p:txBody>
          <a:bodyPr lIns="3600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400">
                <a:latin typeface="+mn-lt"/>
                <a:ea typeface="+mn-ea"/>
              </a:defRPr>
            </a:lvl1pPr>
            <a:lvl2pPr marL="503971" indent="0">
              <a:buFontTx/>
              <a:buNone/>
              <a:defRPr sz="1400"/>
            </a:lvl2pPr>
            <a:lvl3pPr marL="1007943" indent="0">
              <a:buFontTx/>
              <a:buNone/>
              <a:defRPr sz="1400"/>
            </a:lvl3pPr>
            <a:lvl4pPr marL="1511914" indent="0">
              <a:buFontTx/>
              <a:buNone/>
              <a:defRPr sz="1400"/>
            </a:lvl4pPr>
            <a:lvl5pPr marL="2015886" indent="0">
              <a:buFontTx/>
              <a:buNone/>
              <a:defRPr sz="1400"/>
            </a:lvl5pPr>
          </a:lstStyle>
          <a:p>
            <a:pPr lvl="0"/>
            <a:r>
              <a:rPr kumimoji="1" lang="ja-JP" altLang="en-US"/>
              <a:t>株式会社○○○○○○○○</a:t>
            </a:r>
          </a:p>
        </p:txBody>
      </p:sp>
    </p:spTree>
    <p:extLst>
      <p:ext uri="{BB962C8B-B14F-4D97-AF65-F5344CB8AC3E}">
        <p14:creationId xmlns:p14="http://schemas.microsoft.com/office/powerpoint/2010/main" val="306726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_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>
            <a:extLst>
              <a:ext uri="{FF2B5EF4-FFF2-40B4-BE49-F238E27FC236}">
                <a16:creationId xmlns:a16="http://schemas.microsoft.com/office/drawing/2014/main" id="{FAA8958E-571D-4EAF-9164-56AC2057C3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110368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4" imgH="564" progId="TCLayout.ActiveDocument.1">
                  <p:embed/>
                </p:oleObj>
              </mc:Choice>
              <mc:Fallback>
                <p:oleObj name="think-cell スライド" r:id="rId3" imgW="564" imgH="564" progId="TCLayout.ActiveDocument.1">
                  <p:embed/>
                  <p:pic>
                    <p:nvPicPr>
                      <p:cNvPr id="2" name="オブジェクト 1" hidden="1">
                        <a:extLst>
                          <a:ext uri="{FF2B5EF4-FFF2-40B4-BE49-F238E27FC236}">
                            <a16:creationId xmlns:a16="http://schemas.microsoft.com/office/drawing/2014/main" id="{FAA8958E-571D-4EAF-9164-56AC2057C3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図 8">
            <a:extLst>
              <a:ext uri="{FF2B5EF4-FFF2-40B4-BE49-F238E27FC236}">
                <a16:creationId xmlns:a16="http://schemas.microsoft.com/office/drawing/2014/main" id="{55434A29-BC9E-2E49-BCFA-F8187290FA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6213513" y="0"/>
            <a:ext cx="4478299" cy="7559675"/>
          </a:xfrm>
          <a:prstGeom prst="rect">
            <a:avLst/>
          </a:prstGeom>
        </p:spPr>
      </p:pic>
      <p:pic>
        <p:nvPicPr>
          <p:cNvPr id="3" name="図 2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CE2A57B3-5CB9-1344-A27E-CE21B773F2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77654" y="422324"/>
            <a:ext cx="3368986" cy="4628987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44A616D-47C8-4742-B673-1934C248F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31" y="2290805"/>
            <a:ext cx="5670682" cy="1894262"/>
          </a:xfrm>
        </p:spPr>
        <p:txBody>
          <a:bodyPr vert="horz" wrap="square" lIns="0" tIns="0" rIns="0" bIns="0" anchor="t" anchorCtr="0">
            <a:normAutofit/>
          </a:bodyPr>
          <a:lstStyle>
            <a:lvl1pPr>
              <a:defRPr lang="ja-JP" altLang="en-US" sz="3600" b="1" cap="none" baseline="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110000"/>
              </a:lnSpc>
              <a:spcBef>
                <a:spcPts val="0"/>
              </a:spcBef>
            </a:pPr>
            <a:r>
              <a:rPr kumimoji="1" lang="ja-JP" altLang="en-US"/>
              <a:t>マスター タイトルの書式設定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24388E2-ED91-44B2-9D7A-88957650BC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1404257"/>
            <a:ext cx="5639616" cy="61555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spc="300">
                <a:solidFill>
                  <a:schemeClr val="tx2"/>
                </a:solidFill>
                <a:latin typeface="+mn-lt"/>
                <a:ea typeface="+mn-ea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/>
              <a:t>資料名</a:t>
            </a:r>
            <a:endParaRPr lang="en-US" altLang="ja-JP"/>
          </a:p>
        </p:txBody>
      </p:sp>
      <p:sp>
        <p:nvSpPr>
          <p:cNvPr id="27" name="テキスト プレースホルダー 29">
            <a:extLst>
              <a:ext uri="{FF2B5EF4-FFF2-40B4-BE49-F238E27FC236}">
                <a16:creationId xmlns:a16="http://schemas.microsoft.com/office/drawing/2014/main" id="{4B849F42-3E99-4E4E-B64A-76B941AA17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587" y="4990849"/>
            <a:ext cx="5639615" cy="379703"/>
          </a:xfrm>
          <a:prstGeom prst="rect">
            <a:avLst/>
          </a:prstGeom>
        </p:spPr>
        <p:txBody>
          <a:bodyPr lIns="36000">
            <a:normAutofit/>
          </a:bodyPr>
          <a:lstStyle>
            <a:lvl1pPr marL="0" indent="0">
              <a:buNone/>
              <a:defRPr sz="1800">
                <a:latin typeface="+mn-lt"/>
                <a:ea typeface="+mn-ea"/>
              </a:defRPr>
            </a:lvl1pPr>
          </a:lstStyle>
          <a:p>
            <a:pPr lvl="0"/>
            <a:r>
              <a:rPr kumimoji="1" lang="ja-JP" altLang="en-US"/>
              <a:t>プロジェクトコーディネーター　○○　○○</a:t>
            </a:r>
          </a:p>
        </p:txBody>
      </p:sp>
      <p:sp>
        <p:nvSpPr>
          <p:cNvPr id="28" name="テキスト プレースホルダー 35">
            <a:extLst>
              <a:ext uri="{FF2B5EF4-FFF2-40B4-BE49-F238E27FC236}">
                <a16:creationId xmlns:a16="http://schemas.microsoft.com/office/drawing/2014/main" id="{05317948-D23C-4C6C-91BC-13D33AAE71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5664200"/>
            <a:ext cx="5639614" cy="1028700"/>
          </a:xfrm>
          <a:prstGeom prst="rect">
            <a:avLst/>
          </a:prstGeom>
        </p:spPr>
        <p:txBody>
          <a:bodyPr lIns="3600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400">
                <a:latin typeface="+mn-lt"/>
                <a:ea typeface="+mn-ea"/>
              </a:defRPr>
            </a:lvl1pPr>
            <a:lvl2pPr marL="503971" indent="0">
              <a:buFontTx/>
              <a:buNone/>
              <a:defRPr sz="1400"/>
            </a:lvl2pPr>
            <a:lvl3pPr marL="1007943" indent="0">
              <a:buFontTx/>
              <a:buNone/>
              <a:defRPr sz="1400"/>
            </a:lvl3pPr>
            <a:lvl4pPr marL="1511914" indent="0">
              <a:buFontTx/>
              <a:buNone/>
              <a:defRPr sz="1400"/>
            </a:lvl4pPr>
            <a:lvl5pPr marL="2015886" indent="0">
              <a:buFontTx/>
              <a:buNone/>
              <a:defRPr sz="1400"/>
            </a:lvl5pPr>
          </a:lstStyle>
          <a:p>
            <a:pPr lvl="0"/>
            <a:r>
              <a:rPr kumimoji="1" lang="ja-JP" altLang="en-US"/>
              <a:t>株式会社○○○○○○○○</a:t>
            </a:r>
          </a:p>
        </p:txBody>
      </p:sp>
    </p:spTree>
    <p:extLst>
      <p:ext uri="{BB962C8B-B14F-4D97-AF65-F5344CB8AC3E}">
        <p14:creationId xmlns:p14="http://schemas.microsoft.com/office/powerpoint/2010/main" val="26997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（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788E6B-30D5-49A5-933E-11D6A077F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9" name="テキスト プレースホルダー 18">
            <a:extLst>
              <a:ext uri="{FF2B5EF4-FFF2-40B4-BE49-F238E27FC236}">
                <a16:creationId xmlns:a16="http://schemas.microsoft.com/office/drawing/2014/main" id="{01700A9E-4B80-4CB3-9B48-3FFC716921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72619" y="1027522"/>
            <a:ext cx="8146574" cy="5979703"/>
          </a:xfrm>
        </p:spPr>
        <p:txBody>
          <a:bodyPr anchor="ctr">
            <a:normAutofit/>
          </a:bodyPr>
          <a:lstStyle>
            <a:lvl1pPr marL="549275" marR="0" indent="-51435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Tx/>
              <a:buFont typeface="+mj-lt"/>
              <a:buAutoNum type="arabicPeriod"/>
              <a:tabLst/>
              <a:defRPr sz="3200"/>
            </a:lvl1pPr>
          </a:lstStyle>
          <a:p>
            <a:pPr lvl="0"/>
            <a:r>
              <a:rPr kumimoji="1" lang="ja-JP" altLang="en-US"/>
              <a:t>見出し</a:t>
            </a:r>
            <a:r>
              <a:rPr kumimoji="1" lang="en-US" altLang="ja-JP"/>
              <a:t>A</a:t>
            </a:r>
          </a:p>
          <a:p>
            <a:pPr lvl="0"/>
            <a:r>
              <a:rPr kumimoji="1" lang="ja-JP" altLang="en-US"/>
              <a:t>見出し</a:t>
            </a:r>
            <a:r>
              <a:rPr kumimoji="1" lang="en-US" altLang="ja-JP"/>
              <a:t>B</a:t>
            </a:r>
          </a:p>
          <a:p>
            <a:pPr lvl="0"/>
            <a:r>
              <a:rPr kumimoji="1" lang="ja-JP" altLang="en-US"/>
              <a:t>見出し</a:t>
            </a:r>
            <a:r>
              <a:rPr kumimoji="1" lang="en-US" altLang="ja-JP"/>
              <a:t>C</a:t>
            </a:r>
          </a:p>
          <a:p>
            <a:pPr lvl="0"/>
            <a:r>
              <a:rPr kumimoji="1" lang="ja-JP" altLang="en-US"/>
              <a:t>見出し</a:t>
            </a:r>
            <a:r>
              <a:rPr kumimoji="1" lang="en-US" altLang="ja-JP"/>
              <a:t>D</a:t>
            </a:r>
          </a:p>
          <a:p>
            <a:pPr lvl="0"/>
            <a:r>
              <a:rPr kumimoji="1" lang="ja-JP" altLang="en-US"/>
              <a:t>見出し</a:t>
            </a:r>
            <a:r>
              <a:rPr kumimoji="1" lang="en-US" altLang="ja-JP"/>
              <a:t>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8318C50-BEBB-A28E-F888-D69247E6306D}"/>
              </a:ext>
            </a:extLst>
          </p:cNvPr>
          <p:cNvSpPr txBox="1"/>
          <p:nvPr userDrawn="1"/>
        </p:nvSpPr>
        <p:spPr>
          <a:xfrm>
            <a:off x="10026650" y="7081099"/>
            <a:ext cx="492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7A2315-EC66-4E68-B726-7C994E9F784C}" type="slidenum">
              <a:rPr kumimoji="1" lang="ja-JP" altLang="en-US" sz="1200" smtClean="0"/>
              <a:t>‹#›</a:t>
            </a:fld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67798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（小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8C9D6E-33A7-463E-908F-D0AB779E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" name="テキスト プレースホルダー 18">
            <a:extLst>
              <a:ext uri="{FF2B5EF4-FFF2-40B4-BE49-F238E27FC236}">
                <a16:creationId xmlns:a16="http://schemas.microsoft.com/office/drawing/2014/main" id="{DC84B466-08D6-4D46-883C-894DDA1BEC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72619" y="1027522"/>
            <a:ext cx="8146574" cy="5979703"/>
          </a:xfrm>
        </p:spPr>
        <p:txBody>
          <a:bodyPr anchor="ctr">
            <a:normAutofit/>
          </a:bodyPr>
          <a:lstStyle>
            <a:lvl1pPr marL="549275" marR="0" indent="-514350" algn="l" defTabSz="100794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Tx/>
              <a:buFont typeface="+mj-lt"/>
              <a:buAutoNum type="arabicPeriod"/>
              <a:tabLst/>
              <a:defRPr sz="2400"/>
            </a:lvl1pPr>
          </a:lstStyle>
          <a:p>
            <a:pPr lvl="0"/>
            <a:r>
              <a:rPr kumimoji="1" lang="ja-JP" altLang="en-US"/>
              <a:t>見出し</a:t>
            </a:r>
            <a:r>
              <a:rPr kumimoji="1" lang="en-US" altLang="ja-JP"/>
              <a:t>A</a:t>
            </a:r>
          </a:p>
          <a:p>
            <a:pPr lvl="1"/>
            <a:r>
              <a:rPr kumimoji="1" lang="ja-JP" altLang="en-US"/>
              <a:t>見出しの説明文１</a:t>
            </a:r>
            <a:endParaRPr kumimoji="1" lang="en-US" altLang="ja-JP"/>
          </a:p>
          <a:p>
            <a:pPr lvl="1"/>
            <a:r>
              <a:rPr kumimoji="1" lang="ja-JP" altLang="en-US"/>
              <a:t>見出しの説明文２</a:t>
            </a:r>
            <a:endParaRPr kumimoji="1" lang="en-US" altLang="ja-JP"/>
          </a:p>
          <a:p>
            <a:pPr lvl="1"/>
            <a:endParaRPr kumimoji="1" lang="en-US" altLang="ja-JP"/>
          </a:p>
          <a:p>
            <a:pPr lvl="0"/>
            <a:r>
              <a:rPr kumimoji="1" lang="ja-JP" altLang="en-US"/>
              <a:t>見出し</a:t>
            </a:r>
            <a:r>
              <a:rPr kumimoji="1" lang="en-US" altLang="ja-JP"/>
              <a:t>B</a:t>
            </a:r>
          </a:p>
          <a:p>
            <a:pPr lvl="1"/>
            <a:r>
              <a:rPr kumimoji="1" lang="ja-JP" altLang="en-US"/>
              <a:t>見出しの説明文１</a:t>
            </a:r>
            <a:endParaRPr kumimoji="1" lang="en-US" altLang="ja-JP"/>
          </a:p>
          <a:p>
            <a:pPr lvl="1"/>
            <a:r>
              <a:rPr kumimoji="1" lang="ja-JP" altLang="en-US"/>
              <a:t>見出しの説明文２</a:t>
            </a:r>
            <a:endParaRPr kumimoji="1" lang="en-US" altLang="ja-JP"/>
          </a:p>
          <a:p>
            <a:pPr lvl="1"/>
            <a:endParaRPr kumimoji="1" lang="en-US" altLang="ja-JP"/>
          </a:p>
          <a:p>
            <a:pPr lvl="0"/>
            <a:r>
              <a:rPr kumimoji="1" lang="ja-JP" altLang="en-US"/>
              <a:t>見出し</a:t>
            </a:r>
            <a:r>
              <a:rPr kumimoji="1" lang="en-US" altLang="ja-JP"/>
              <a:t>C</a:t>
            </a:r>
          </a:p>
          <a:p>
            <a:pPr lvl="1"/>
            <a:r>
              <a:rPr kumimoji="1" lang="ja-JP" altLang="en-US"/>
              <a:t>見出しの説明文１</a:t>
            </a:r>
            <a:endParaRPr kumimoji="1" lang="en-US" altLang="ja-JP"/>
          </a:p>
          <a:p>
            <a:pPr lvl="1"/>
            <a:r>
              <a:rPr kumimoji="1" lang="ja-JP" altLang="en-US"/>
              <a:t>見出しの説明文２</a:t>
            </a:r>
            <a:endParaRPr kumimoji="1" lang="en-US" altLang="ja-JP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DC8493D-EAEC-4773-25EF-C39C5FC28F3F}"/>
              </a:ext>
            </a:extLst>
          </p:cNvPr>
          <p:cNvSpPr txBox="1"/>
          <p:nvPr userDrawn="1"/>
        </p:nvSpPr>
        <p:spPr>
          <a:xfrm>
            <a:off x="10026650" y="7081099"/>
            <a:ext cx="492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7A2315-EC66-4E68-B726-7C994E9F784C}" type="slidenum">
              <a:rPr kumimoji="1" lang="ja-JP" altLang="en-US" sz="1200" smtClean="0"/>
              <a:t>‹#›</a:t>
            </a:fld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111788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表紙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 hidden="1">
            <a:extLst>
              <a:ext uri="{FF2B5EF4-FFF2-40B4-BE49-F238E27FC236}">
                <a16:creationId xmlns:a16="http://schemas.microsoft.com/office/drawing/2014/main" id="{E9B016FE-62DC-4078-AB17-2EE59E82A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76680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4" imgH="564" progId="TCLayout.ActiveDocument.1">
                  <p:embed/>
                </p:oleObj>
              </mc:Choice>
              <mc:Fallback>
                <p:oleObj name="think-cell スライド" r:id="rId3" imgW="564" imgH="564" progId="TCLayout.ActiveDocument.1">
                  <p:embed/>
                  <p:pic>
                    <p:nvPicPr>
                      <p:cNvPr id="3" name="オブジェクト 2" hidden="1">
                        <a:extLst>
                          <a:ext uri="{FF2B5EF4-FFF2-40B4-BE49-F238E27FC236}">
                            <a16:creationId xmlns:a16="http://schemas.microsoft.com/office/drawing/2014/main" id="{E9B016FE-62DC-4078-AB17-2EE59E82A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図 7" descr="屋外, 水, 男, 立つ が含まれている画像&#10;&#10;自動的に生成された説明">
            <a:extLst>
              <a:ext uri="{FF2B5EF4-FFF2-40B4-BE49-F238E27FC236}">
                <a16:creationId xmlns:a16="http://schemas.microsoft.com/office/drawing/2014/main" id="{799E7FFB-E2F0-4937-B6C7-2A1071A41E7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0691813" cy="6869680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DBF2AE69-06F0-42AD-89BB-B8529ECAF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19" y="1161533"/>
            <a:ext cx="9057374" cy="5004487"/>
          </a:xfrm>
        </p:spPr>
        <p:txBody>
          <a:bodyPr vert="horz" anchor="ctr"/>
          <a:lstStyle>
            <a:lvl1pPr>
              <a:defRPr lang="ja-JP" altLang="en-US" sz="3200" b="1" dirty="0">
                <a:gradFill flip="none" rotWithShape="1">
                  <a:gsLst>
                    <a:gs pos="100000">
                      <a:schemeClr val="tx2"/>
                    </a:gs>
                    <a:gs pos="72000">
                      <a:srgbClr val="3A4F5E"/>
                    </a:gs>
                    <a:gs pos="0">
                      <a:schemeClr val="tx1">
                        <a:lumMod val="95000"/>
                        <a:lumOff val="5000"/>
                      </a:schemeClr>
                    </a:gs>
                  </a:gsLst>
                  <a:lin ang="8100000" scaled="1"/>
                  <a:tileRect/>
                </a:gradFill>
              </a:defRPr>
            </a:lvl1pPr>
          </a:lstStyle>
          <a:p>
            <a:pPr marL="0" lvl="0" algn="ctr">
              <a:lnSpc>
                <a:spcPct val="110000"/>
              </a:lnSpc>
            </a:pPr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3942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表紙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 hidden="1">
            <a:extLst>
              <a:ext uri="{FF2B5EF4-FFF2-40B4-BE49-F238E27FC236}">
                <a16:creationId xmlns:a16="http://schemas.microsoft.com/office/drawing/2014/main" id="{2ED44238-9E7B-42ED-8B54-8709A1F854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5495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4" imgH="564" progId="TCLayout.ActiveDocument.1">
                  <p:embed/>
                </p:oleObj>
              </mc:Choice>
              <mc:Fallback>
                <p:oleObj name="think-cell スライド" r:id="rId3" imgW="564" imgH="564" progId="TCLayout.ActiveDocument.1">
                  <p:embed/>
                  <p:pic>
                    <p:nvPicPr>
                      <p:cNvPr id="3" name="オブジェクト 2" hidden="1">
                        <a:extLst>
                          <a:ext uri="{FF2B5EF4-FFF2-40B4-BE49-F238E27FC236}">
                            <a16:creationId xmlns:a16="http://schemas.microsoft.com/office/drawing/2014/main" id="{2ED44238-9E7B-42ED-8B54-8709A1F854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図 7" descr="屋外, 水, スキー, 男 が含まれている画像&#10;&#10;自動的に生成された説明">
            <a:extLst>
              <a:ext uri="{FF2B5EF4-FFF2-40B4-BE49-F238E27FC236}">
                <a16:creationId xmlns:a16="http://schemas.microsoft.com/office/drawing/2014/main" id="{81BC3ED3-F1DC-4918-97B2-FC3B7B256FC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0691813" cy="6926822"/>
          </a:xfrm>
          <a:prstGeom prst="rect">
            <a:avLst/>
          </a:prstGeom>
        </p:spPr>
      </p:pic>
      <p:sp>
        <p:nvSpPr>
          <p:cNvPr id="10" name="タイトル 11">
            <a:extLst>
              <a:ext uri="{FF2B5EF4-FFF2-40B4-BE49-F238E27FC236}">
                <a16:creationId xmlns:a16="http://schemas.microsoft.com/office/drawing/2014/main" id="{96ADC140-A1B4-46A6-97C4-371580AAF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19" y="1161533"/>
            <a:ext cx="9057374" cy="5004487"/>
          </a:xfrm>
        </p:spPr>
        <p:txBody>
          <a:bodyPr vert="horz" anchor="ctr"/>
          <a:lstStyle>
            <a:lvl1pPr>
              <a:defRPr lang="ja-JP" altLang="en-US" sz="3200" b="1" dirty="0">
                <a:gradFill flip="none" rotWithShape="1">
                  <a:gsLst>
                    <a:gs pos="100000">
                      <a:schemeClr val="tx2"/>
                    </a:gs>
                    <a:gs pos="72000">
                      <a:srgbClr val="3A4F5E"/>
                    </a:gs>
                    <a:gs pos="0">
                      <a:schemeClr val="tx1">
                        <a:lumMod val="95000"/>
                        <a:lumOff val="5000"/>
                      </a:schemeClr>
                    </a:gs>
                  </a:gsLst>
                  <a:lin ang="8100000" scaled="1"/>
                  <a:tileRect/>
                </a:gradFill>
              </a:defRPr>
            </a:lvl1pPr>
          </a:lstStyle>
          <a:p>
            <a:pPr marL="0" lvl="0" algn="ctr">
              <a:lnSpc>
                <a:spcPct val="110000"/>
              </a:lnSpc>
            </a:pPr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3571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>
            <a:extLst>
              <a:ext uri="{FF2B5EF4-FFF2-40B4-BE49-F238E27FC236}">
                <a16:creationId xmlns:a16="http://schemas.microsoft.com/office/drawing/2014/main" id="{B40D94CF-D578-4DC7-8F44-0FF3B50D03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4527653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1" imgW="564" imgH="564" progId="TCLayout.ActiveDocument.1">
                  <p:embed/>
                </p:oleObj>
              </mc:Choice>
              <mc:Fallback>
                <p:oleObj name="think-cell スライド" r:id="rId21" imgW="564" imgH="564" progId="TCLayout.ActiveDocument.1">
                  <p:embed/>
                  <p:pic>
                    <p:nvPicPr>
                      <p:cNvPr id="4" name="オブジェクト 3" hidden="1">
                        <a:extLst>
                          <a:ext uri="{FF2B5EF4-FFF2-40B4-BE49-F238E27FC236}">
                            <a16:creationId xmlns:a16="http://schemas.microsoft.com/office/drawing/2014/main" id="{B40D94CF-D578-4DC7-8F44-0FF3B50D03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6E27858D-ED97-4421-8910-FD8B4059EC66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lum bright="70000" contrast="-70000"/>
          </a:blip>
          <a:stretch>
            <a:fillRect/>
          </a:stretch>
        </p:blipFill>
        <p:spPr>
          <a:xfrm>
            <a:off x="8383500" y="7080251"/>
            <a:ext cx="1627896" cy="32861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43EFF8E-EEDF-2C47-803D-2F6B41AAC707}"/>
              </a:ext>
            </a:extLst>
          </p:cNvPr>
          <p:cNvSpPr txBox="1"/>
          <p:nvPr userDrawn="1"/>
        </p:nvSpPr>
        <p:spPr>
          <a:xfrm>
            <a:off x="351631" y="7045957"/>
            <a:ext cx="7228676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>
              <a:defRPr/>
            </a:pPr>
            <a:r>
              <a:rPr kumimoji="0" lang="ja-JP" altLang="en-US" sz="1000" b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スマートモビリティチャレンジ</a:t>
            </a:r>
            <a:r>
              <a:rPr kumimoji="0" lang="en-US" altLang="ja-JP" sz="1000" b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2023</a:t>
            </a:r>
            <a:endParaRPr kumimoji="0" lang="en-US" altLang="zh-TW" sz="1000" b="0">
              <a:solidFill>
                <a:schemeClr val="bg1">
                  <a:lumMod val="50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ja-JP" altLang="en-US" sz="1000" b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自動運転レベル</a:t>
            </a:r>
            <a:r>
              <a:rPr kumimoji="0" lang="en-US" altLang="ja-JP" sz="1000" b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kumimoji="0" lang="ja-JP" altLang="en-US" sz="1000" b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等先進モビリティサービス研究開発・社会実装プロジェクト</a:t>
            </a:r>
            <a:endParaRPr kumimoji="0" lang="en-US" altLang="ja-JP" sz="1000" b="0">
              <a:solidFill>
                <a:schemeClr val="bg1">
                  <a:lumMod val="50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4B71376-745E-4FD1-8FF2-25D525F60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31" y="304799"/>
            <a:ext cx="9988550" cy="528637"/>
          </a:xfrm>
          <a:prstGeom prst="rect">
            <a:avLst/>
          </a:prstGeom>
        </p:spPr>
        <p:txBody>
          <a:bodyPr vert="horz" anchor="b"/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Tx/>
            </a:pPr>
            <a:r>
              <a:rPr kumimoji="1" lang="ja-JP" altLang="en-US"/>
              <a:t>マスター タイトルの書式設定</a:t>
            </a:r>
          </a:p>
        </p:txBody>
      </p:sp>
      <p:sp>
        <p:nvSpPr>
          <p:cNvPr id="22" name="フッター プレースホルダー 21">
            <a:extLst>
              <a:ext uri="{FF2B5EF4-FFF2-40B4-BE49-F238E27FC236}">
                <a16:creationId xmlns:a16="http://schemas.microsoft.com/office/drawing/2014/main" id="{B5C3EED4-7CFE-446D-A267-D66F9B56A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01569" y="7125352"/>
            <a:ext cx="55253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A0157-5A03-1546-ADE3-8B9F438BD359}" type="slidenum">
              <a:rPr kumimoji="1" lang="ja-JP" altLang="en-US" smtClean="0">
                <a:solidFill>
                  <a:srgbClr val="000000"/>
                </a:solidFill>
              </a:rPr>
              <a:pPr/>
              <a:t>‹#›</a:t>
            </a:fld>
            <a:endParaRPr kumimoji="1" lang="ja-JP" altLang="en-US"/>
          </a:p>
        </p:txBody>
      </p:sp>
      <p:sp>
        <p:nvSpPr>
          <p:cNvPr id="24" name="テキスト プレースホルダー 23">
            <a:extLst>
              <a:ext uri="{FF2B5EF4-FFF2-40B4-BE49-F238E27FC236}">
                <a16:creationId xmlns:a16="http://schemas.microsoft.com/office/drawing/2014/main" id="{5DB2263F-4244-4CA5-8C75-0A1E1FFD4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631" y="1011456"/>
            <a:ext cx="9988550" cy="5797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26637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8" r:id="rId2"/>
    <p:sldLayoutId id="2147483689" r:id="rId3"/>
    <p:sldLayoutId id="2147483690" r:id="rId4"/>
    <p:sldLayoutId id="2147483691" r:id="rId5"/>
    <p:sldLayoutId id="2147483661" r:id="rId6"/>
    <p:sldLayoutId id="2147483685" r:id="rId7"/>
    <p:sldLayoutId id="2147483663" r:id="rId8"/>
    <p:sldLayoutId id="2147483678" r:id="rId9"/>
    <p:sldLayoutId id="2147483682" r:id="rId10"/>
    <p:sldLayoutId id="2147483676" r:id="rId11"/>
    <p:sldLayoutId id="2147483681" r:id="rId12"/>
    <p:sldLayoutId id="2147483687" r:id="rId13"/>
    <p:sldLayoutId id="2147483686" r:id="rId14"/>
    <p:sldLayoutId id="2147483679" r:id="rId15"/>
    <p:sldLayoutId id="2147483683" r:id="rId16"/>
    <p:sldLayoutId id="2147483684" r:id="rId17"/>
    <p:sldLayoutId id="2147483692" r:id="rId18"/>
  </p:sldLayoutIdLst>
  <p:hf hdr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lang="ja-JP" altLang="en-US" sz="2200" b="0" i="0" kern="1200" smtClean="0">
          <a:solidFill>
            <a:schemeClr val="tx1"/>
          </a:solidFill>
          <a:latin typeface="+mn-ea"/>
          <a:ea typeface="+mn-ea"/>
          <a:cs typeface="+mn-cs"/>
        </a:defRPr>
      </a:lvl1pPr>
    </p:titleStyle>
    <p:bodyStyle>
      <a:lvl1pPr marL="321750" indent="-285750" algn="l" defTabSz="1007943" rtl="0" eaLnBrk="1" latinLnBrk="0" hangingPunct="1">
        <a:lnSpc>
          <a:spcPct val="90000"/>
        </a:lnSpc>
        <a:spcBef>
          <a:spcPts val="1102"/>
        </a:spcBef>
        <a:buClr>
          <a:schemeClr val="tx2"/>
        </a:buClr>
        <a:buFont typeface="Wingdings" panose="05000000000000000000" pitchFamily="2" charset="2"/>
        <a:buChar char="l"/>
        <a:defRPr kumimoji="1" lang="ja-JP" altLang="en-US" sz="1800" b="0" i="0" kern="1200" dirty="0" smtClean="0">
          <a:solidFill>
            <a:schemeClr val="tx1"/>
          </a:solidFill>
          <a:latin typeface="+mn-ea"/>
          <a:ea typeface="+mn-ea"/>
          <a:cs typeface="+mn-cs"/>
        </a:defRPr>
      </a:lvl1pPr>
      <a:lvl2pPr marL="852271" indent="-285750" algn="l" defTabSz="1007943" rtl="0" eaLnBrk="1" latinLnBrk="0" hangingPunct="1">
        <a:lnSpc>
          <a:spcPct val="90000"/>
        </a:lnSpc>
        <a:spcBef>
          <a:spcPts val="551"/>
        </a:spcBef>
        <a:buClr>
          <a:schemeClr val="accent1"/>
        </a:buClr>
        <a:buFont typeface="Wingdings" panose="05000000000000000000" pitchFamily="2" charset="2"/>
        <a:buChar char="n"/>
        <a:defRPr kumimoji="1" lang="ja-JP" altLang="en-US" sz="1600" b="0" i="0" kern="1200" dirty="0" smtClean="0">
          <a:solidFill>
            <a:schemeClr val="tx1"/>
          </a:solidFill>
          <a:latin typeface="+mn-ea"/>
          <a:ea typeface="+mn-ea"/>
          <a:cs typeface="+mn-cs"/>
        </a:defRPr>
      </a:lvl2pPr>
      <a:lvl3pPr marL="1392243" indent="-285750" algn="l" defTabSz="1007943" rtl="0" eaLnBrk="1" latinLnBrk="0" hangingPunct="1">
        <a:lnSpc>
          <a:spcPct val="90000"/>
        </a:lnSpc>
        <a:spcBef>
          <a:spcPts val="551"/>
        </a:spcBef>
        <a:buClr>
          <a:schemeClr val="accent5"/>
        </a:buClr>
        <a:buFont typeface="Wingdings" panose="05000000000000000000" pitchFamily="2" charset="2"/>
        <a:buChar char="l"/>
        <a:defRPr kumimoji="1" lang="ja-JP" altLang="en-US" sz="1600" b="0" i="0" kern="1200" dirty="0" smtClean="0">
          <a:solidFill>
            <a:schemeClr val="tx1"/>
          </a:solidFill>
          <a:latin typeface="+mn-ea"/>
          <a:ea typeface="+mn-ea"/>
          <a:cs typeface="+mn-cs"/>
        </a:defRPr>
      </a:lvl3pPr>
      <a:lvl4pPr marL="1867414" indent="-285750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lang="ja-JP" altLang="en-US" sz="1600" b="0" i="0" kern="1200" dirty="0" smtClean="0">
          <a:solidFill>
            <a:schemeClr val="tx1"/>
          </a:solidFill>
          <a:latin typeface="+mn-ea"/>
          <a:ea typeface="+mn-ea"/>
          <a:cs typeface="+mn-cs"/>
        </a:defRPr>
      </a:lvl4pPr>
      <a:lvl5pPr marL="2293086" indent="-285750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lang="ja-JP" altLang="en-US" sz="1600" b="0" i="0" kern="1200" dirty="0">
          <a:solidFill>
            <a:schemeClr val="tx1"/>
          </a:solidFill>
          <a:latin typeface="+mn-ea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4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3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4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5.xml"/><Relationship Id="rId5" Type="http://schemas.openxmlformats.org/officeDocument/2006/relationships/image" Target="../media/image16.emf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6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7.xml"/><Relationship Id="rId5" Type="http://schemas.openxmlformats.org/officeDocument/2006/relationships/image" Target="../media/image22.emf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8.xml"/><Relationship Id="rId5" Type="http://schemas.openxmlformats.org/officeDocument/2006/relationships/image" Target="../media/image23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9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0.xml"/><Relationship Id="rId5" Type="http://schemas.openxmlformats.org/officeDocument/2006/relationships/image" Target="../media/image26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1.xml"/><Relationship Id="rId5" Type="http://schemas.openxmlformats.org/officeDocument/2006/relationships/image" Target="../media/image27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2.xml"/><Relationship Id="rId5" Type="http://schemas.openxmlformats.org/officeDocument/2006/relationships/image" Target="../media/image28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hink-cell data - do not delete" hidden="1">
            <a:extLst>
              <a:ext uri="{FF2B5EF4-FFF2-40B4-BE49-F238E27FC236}">
                <a16:creationId xmlns:a16="http://schemas.microsoft.com/office/drawing/2014/main" id="{B286B401-2C91-01BA-1708-1994A3F025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282" imgH="282" progId="TCLayout.ActiveDocument.1">
                  <p:embed/>
                </p:oleObj>
              </mc:Choice>
              <mc:Fallback>
                <p:oleObj name="think-cell スライド" r:id="rId3" imgW="282" imgH="282" progId="TCLayout.ActiveDocument.1">
                  <p:embed/>
                  <p:pic>
                    <p:nvPicPr>
                      <p:cNvPr id="2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286B401-2C91-01BA-1708-1994A3F025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19B73379-8544-F13A-1E24-7DD5E16095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b="10121"/>
          <a:stretch/>
        </p:blipFill>
        <p:spPr>
          <a:xfrm>
            <a:off x="447335" y="723606"/>
            <a:ext cx="9797141" cy="406694"/>
          </a:xfrm>
          <a:prstGeom prst="rect">
            <a:avLst/>
          </a:prstGeom>
        </p:spPr>
      </p:pic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3636F8B9-5312-570E-F557-B90E8081DB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683021"/>
              </p:ext>
            </p:extLst>
          </p:nvPr>
        </p:nvGraphicFramePr>
        <p:xfrm>
          <a:off x="447336" y="1176092"/>
          <a:ext cx="9797140" cy="5770255"/>
        </p:xfrm>
        <a:graphic>
          <a:graphicData uri="http://schemas.openxmlformats.org/drawingml/2006/table">
            <a:tbl>
              <a:tblPr/>
              <a:tblGrid>
                <a:gridCol w="635015">
                  <a:extLst>
                    <a:ext uri="{9D8B030D-6E8A-4147-A177-3AD203B41FA5}">
                      <a16:colId xmlns:a16="http://schemas.microsoft.com/office/drawing/2014/main" val="551267580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7773358"/>
                    </a:ext>
                  </a:extLst>
                </a:gridCol>
                <a:gridCol w="485191">
                  <a:extLst>
                    <a:ext uri="{9D8B030D-6E8A-4147-A177-3AD203B41FA5}">
                      <a16:colId xmlns:a16="http://schemas.microsoft.com/office/drawing/2014/main" val="1307222630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val="3330875123"/>
                    </a:ext>
                  </a:extLst>
                </a:gridCol>
                <a:gridCol w="445926">
                  <a:extLst>
                    <a:ext uri="{9D8B030D-6E8A-4147-A177-3AD203B41FA5}">
                      <a16:colId xmlns:a16="http://schemas.microsoft.com/office/drawing/2014/main" val="1369247725"/>
                    </a:ext>
                  </a:extLst>
                </a:gridCol>
                <a:gridCol w="281862">
                  <a:extLst>
                    <a:ext uri="{9D8B030D-6E8A-4147-A177-3AD203B41FA5}">
                      <a16:colId xmlns:a16="http://schemas.microsoft.com/office/drawing/2014/main" val="1823308802"/>
                    </a:ext>
                  </a:extLst>
                </a:gridCol>
                <a:gridCol w="478793">
                  <a:extLst>
                    <a:ext uri="{9D8B030D-6E8A-4147-A177-3AD203B41FA5}">
                      <a16:colId xmlns:a16="http://schemas.microsoft.com/office/drawing/2014/main" val="2554566273"/>
                    </a:ext>
                  </a:extLst>
                </a:gridCol>
                <a:gridCol w="274110">
                  <a:extLst>
                    <a:ext uri="{9D8B030D-6E8A-4147-A177-3AD203B41FA5}">
                      <a16:colId xmlns:a16="http://schemas.microsoft.com/office/drawing/2014/main" val="4010863667"/>
                    </a:ext>
                  </a:extLst>
                </a:gridCol>
                <a:gridCol w="418018">
                  <a:extLst>
                    <a:ext uri="{9D8B030D-6E8A-4147-A177-3AD203B41FA5}">
                      <a16:colId xmlns:a16="http://schemas.microsoft.com/office/drawing/2014/main" val="161426986"/>
                    </a:ext>
                  </a:extLst>
                </a:gridCol>
                <a:gridCol w="274110">
                  <a:extLst>
                    <a:ext uri="{9D8B030D-6E8A-4147-A177-3AD203B41FA5}">
                      <a16:colId xmlns:a16="http://schemas.microsoft.com/office/drawing/2014/main" val="2997085862"/>
                    </a:ext>
                  </a:extLst>
                </a:gridCol>
                <a:gridCol w="1279179">
                  <a:extLst>
                    <a:ext uri="{9D8B030D-6E8A-4147-A177-3AD203B41FA5}">
                      <a16:colId xmlns:a16="http://schemas.microsoft.com/office/drawing/2014/main" val="1456087325"/>
                    </a:ext>
                  </a:extLst>
                </a:gridCol>
                <a:gridCol w="1656080">
                  <a:extLst>
                    <a:ext uri="{9D8B030D-6E8A-4147-A177-3AD203B41FA5}">
                      <a16:colId xmlns:a16="http://schemas.microsoft.com/office/drawing/2014/main" val="2769908124"/>
                    </a:ext>
                  </a:extLst>
                </a:gridCol>
                <a:gridCol w="1656080">
                  <a:extLst>
                    <a:ext uri="{9D8B030D-6E8A-4147-A177-3AD203B41FA5}">
                      <a16:colId xmlns:a16="http://schemas.microsoft.com/office/drawing/2014/main" val="3845904981"/>
                    </a:ext>
                  </a:extLst>
                </a:gridCol>
              </a:tblGrid>
              <a:tr h="314690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住民分類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人数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移動目的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kumimoji="1" lang="ja-JP" altLang="en-US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+mn-cs"/>
                        </a:rPr>
                        <a:t>頻度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普段利用する移動手段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主要な</a:t>
                      </a:r>
                      <a:br>
                        <a:rPr lang="ja-JP" alt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</a:br>
                      <a:r>
                        <a:rPr lang="ja-JP" alt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公共交通手段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利用上の問題点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供給上の問題点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052"/>
                  </a:ext>
                </a:extLst>
              </a:tr>
              <a:tr h="369155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自家用車･自転車・徒歩の割合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左記以外</a:t>
                      </a:r>
                      <a:r>
                        <a:rPr lang="ja-JP" alt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（公共交通など）</a:t>
                      </a:r>
                      <a:r>
                        <a:rPr lang="ja-JP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の割合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804486"/>
                  </a:ext>
                </a:extLst>
              </a:tr>
              <a:tr h="205759">
                <a:tc rowSpan="6">
                  <a:txBody>
                    <a:bodyPr/>
                    <a:lstStyle/>
                    <a:p>
                      <a:pPr algn="l" fontAlgn="ctr"/>
                      <a:r>
                        <a:rPr lang="ja-JP" altLang="en-US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高</a:t>
                      </a:r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校生以下の学生</a:t>
                      </a:r>
                      <a:br>
                        <a:rPr lang="ja-JP" altLang="en-US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</a:br>
                      <a:r>
                        <a:rPr lang="en-US" altLang="ja-JP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(</a:t>
                      </a:r>
                      <a:r>
                        <a:rPr lang="ja-JP" altLang="en-US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～</a:t>
                      </a:r>
                      <a:r>
                        <a:rPr lang="en-US" altLang="ja-JP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17</a:t>
                      </a:r>
                      <a:r>
                        <a:rPr lang="ja-JP" altLang="en-US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歳</a:t>
                      </a:r>
                      <a:r>
                        <a:rPr lang="en-US" altLang="ja-JP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)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小・中学生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通学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回</a:t>
                      </a:r>
                      <a:r>
                        <a:rPr lang="en-US" altLang="ja-JP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/</a:t>
                      </a:r>
                      <a:r>
                        <a:rPr lang="ja-JP" altLang="en-US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週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703694"/>
                  </a:ext>
                </a:extLst>
              </a:tr>
              <a:tr h="20575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塾・習いごと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回</a:t>
                      </a:r>
                      <a:r>
                        <a:rPr lang="en-US" altLang="ja-JP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/</a:t>
                      </a:r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週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641686"/>
                  </a:ext>
                </a:extLst>
              </a:tr>
              <a:tr h="20575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その他私用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回</a:t>
                      </a:r>
                      <a:r>
                        <a:rPr lang="en-US" altLang="ja-JP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/</a:t>
                      </a:r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週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678213"/>
                  </a:ext>
                </a:extLst>
              </a:tr>
              <a:tr h="20575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高校生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通学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回</a:t>
                      </a:r>
                      <a:r>
                        <a:rPr lang="en-US" altLang="ja-JP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/</a:t>
                      </a:r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週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471609"/>
                  </a:ext>
                </a:extLst>
              </a:tr>
              <a:tr h="20575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塾・習いごと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回</a:t>
                      </a:r>
                      <a:r>
                        <a:rPr lang="en-US" altLang="ja-JP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/</a:t>
                      </a:r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週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771783"/>
                  </a:ext>
                </a:extLst>
              </a:tr>
              <a:tr h="20575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その他私用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回</a:t>
                      </a:r>
                      <a:r>
                        <a:rPr lang="en-US" altLang="ja-JP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/</a:t>
                      </a:r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週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55321"/>
                  </a:ext>
                </a:extLst>
              </a:tr>
              <a:tr h="222225">
                <a:tc rowSpan="9">
                  <a:txBody>
                    <a:bodyPr/>
                    <a:lstStyle/>
                    <a:p>
                      <a:pPr algn="l" fontAlgn="ctr"/>
                      <a:r>
                        <a:rPr lang="zh-TW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現役世代</a:t>
                      </a:r>
                      <a:br>
                        <a:rPr lang="zh-TW" altLang="en-US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</a:br>
                      <a:r>
                        <a:rPr lang="zh-TW" altLang="en-US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（</a:t>
                      </a:r>
                      <a:r>
                        <a:rPr lang="en-US" altLang="zh-TW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18~64</a:t>
                      </a:r>
                      <a:r>
                        <a:rPr lang="zh-TW" altLang="en-US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歳）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就業者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通勤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回</a:t>
                      </a:r>
                      <a:r>
                        <a:rPr lang="en-US" altLang="ja-JP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/</a:t>
                      </a:r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週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718066"/>
                  </a:ext>
                </a:extLst>
              </a:tr>
              <a:tr h="22222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出張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回</a:t>
                      </a:r>
                      <a:r>
                        <a:rPr lang="en-US" altLang="ja-JP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/</a:t>
                      </a:r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年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355561"/>
                  </a:ext>
                </a:extLst>
              </a:tr>
              <a:tr h="22222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日常の買い物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回</a:t>
                      </a:r>
                      <a:r>
                        <a:rPr lang="en-US" altLang="ja-JP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/</a:t>
                      </a:r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週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607130"/>
                  </a:ext>
                </a:extLst>
              </a:tr>
              <a:tr h="22222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その他私用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回</a:t>
                      </a:r>
                      <a:r>
                        <a:rPr lang="en-US" altLang="ja-JP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/</a:t>
                      </a:r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週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415332"/>
                  </a:ext>
                </a:extLst>
              </a:tr>
              <a:tr h="22222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就学者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大学・専門学校等への通学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回</a:t>
                      </a:r>
                      <a:r>
                        <a:rPr lang="en-US" altLang="ja-JP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/</a:t>
                      </a:r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週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261546"/>
                  </a:ext>
                </a:extLst>
              </a:tr>
              <a:tr h="22222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日常の買い物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回</a:t>
                      </a:r>
                      <a:r>
                        <a:rPr lang="en-US" altLang="ja-JP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/</a:t>
                      </a:r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週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80082"/>
                  </a:ext>
                </a:extLst>
              </a:tr>
              <a:tr h="22222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その他私用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回</a:t>
                      </a:r>
                      <a:r>
                        <a:rPr lang="en-US" altLang="ja-JP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/</a:t>
                      </a:r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週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791662"/>
                  </a:ext>
                </a:extLst>
              </a:tr>
              <a:tr h="22222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不就業者・</a:t>
                      </a:r>
                      <a:b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</a:br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不就学者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日常の買い物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回</a:t>
                      </a:r>
                      <a:r>
                        <a:rPr lang="en-US" altLang="ja-JP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/</a:t>
                      </a:r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週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503565"/>
                  </a:ext>
                </a:extLst>
              </a:tr>
              <a:tr h="22222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その他私用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回</a:t>
                      </a:r>
                      <a:r>
                        <a:rPr lang="en-US" altLang="ja-JP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/</a:t>
                      </a:r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週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481576"/>
                  </a:ext>
                </a:extLst>
              </a:tr>
              <a:tr h="205759">
                <a:tc rowSpan="3"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前期高齢者</a:t>
                      </a:r>
                      <a:br>
                        <a:rPr lang="ja-JP" altLang="en-US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</a:br>
                      <a:r>
                        <a:rPr lang="ja-JP" altLang="en-US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（</a:t>
                      </a:r>
                      <a:r>
                        <a:rPr lang="en-US" altLang="ja-JP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65~74</a:t>
                      </a:r>
                      <a:r>
                        <a:rPr lang="ja-JP" altLang="en-US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歳）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通院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回</a:t>
                      </a:r>
                      <a:r>
                        <a:rPr lang="en-US" altLang="ja-JP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/</a:t>
                      </a:r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年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232761"/>
                  </a:ext>
                </a:extLst>
              </a:tr>
              <a:tr h="205759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日常の買い物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回</a:t>
                      </a:r>
                      <a:r>
                        <a:rPr lang="en-US" altLang="ja-JP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/</a:t>
                      </a:r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年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532106"/>
                  </a:ext>
                </a:extLst>
              </a:tr>
              <a:tr h="205759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その他私用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回</a:t>
                      </a:r>
                      <a:r>
                        <a:rPr lang="en-US" altLang="ja-JP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/</a:t>
                      </a:r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年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596618"/>
                  </a:ext>
                </a:extLst>
              </a:tr>
              <a:tr h="205759">
                <a:tc rowSpan="3"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後期高齢者</a:t>
                      </a:r>
                      <a:br>
                        <a:rPr lang="ja-JP" altLang="en-US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</a:br>
                      <a:r>
                        <a:rPr lang="ja-JP" altLang="en-US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（</a:t>
                      </a:r>
                      <a:r>
                        <a:rPr lang="en-US" altLang="ja-JP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65~75</a:t>
                      </a:r>
                      <a:r>
                        <a:rPr lang="ja-JP" altLang="en-US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歳）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通院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回</a:t>
                      </a:r>
                      <a:r>
                        <a:rPr lang="en-US" altLang="ja-JP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/</a:t>
                      </a:r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年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420384"/>
                  </a:ext>
                </a:extLst>
              </a:tr>
              <a:tr h="205759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日常の買い物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回</a:t>
                      </a:r>
                      <a:r>
                        <a:rPr lang="en-US" altLang="ja-JP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/</a:t>
                      </a:r>
                      <a:r>
                        <a:rPr lang="ja-JP" altLang="en-US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年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107200"/>
                  </a:ext>
                </a:extLst>
              </a:tr>
              <a:tr h="205759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その他私用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回</a:t>
                      </a:r>
                      <a:r>
                        <a:rPr lang="en-US" altLang="ja-JP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/</a:t>
                      </a:r>
                      <a:r>
                        <a:rPr lang="ja-JP" altLang="en-US" sz="800" b="1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年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369835"/>
                  </a:ext>
                </a:extLst>
              </a:tr>
              <a:tr h="205759">
                <a:tc rowSpan="3"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来</a:t>
                      </a:r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訪者</a:t>
                      </a:r>
                      <a:endParaRPr lang="ja-JP" altLang="en-US" sz="800" b="1" i="0" u="none" strike="noStrike" dirty="0">
                        <a:solidFill>
                          <a:srgbClr val="008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観光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1" i="0" u="none" strike="noStrike" dirty="0">
                        <a:solidFill>
                          <a:srgbClr val="008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052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648663"/>
                  </a:ext>
                </a:extLst>
              </a:tr>
              <a:tr h="205759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ビジネス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1" i="0" u="none" strike="noStrike" dirty="0">
                        <a:solidFill>
                          <a:srgbClr val="008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052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776105"/>
                  </a:ext>
                </a:extLst>
              </a:tr>
              <a:tr h="205759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その他私用</a:t>
                      </a: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1" i="0" u="none" strike="noStrike" dirty="0">
                        <a:solidFill>
                          <a:srgbClr val="008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052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％</a:t>
                      </a:r>
                    </a:p>
                  </a:txBody>
                  <a:tcPr marL="36000" marR="6052" marT="6052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052" marT="6052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478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9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hink-cell data - do not delete" hidden="1">
            <a:extLst>
              <a:ext uri="{FF2B5EF4-FFF2-40B4-BE49-F238E27FC236}">
                <a16:creationId xmlns:a16="http://schemas.microsoft.com/office/drawing/2014/main" id="{B286B401-2C91-01BA-1708-1994A3F025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282" imgH="282" progId="TCLayout.ActiveDocument.1">
                  <p:embed/>
                </p:oleObj>
              </mc:Choice>
              <mc:Fallback>
                <p:oleObj name="think-cell スライド" r:id="rId3" imgW="282" imgH="282" progId="TCLayout.ActiveDocument.1">
                  <p:embed/>
                  <p:pic>
                    <p:nvPicPr>
                      <p:cNvPr id="2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286B401-2C91-01BA-1708-1994A3F025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D4AF69DE-B22C-4361-64C7-4ABACC32B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179243"/>
              </p:ext>
            </p:extLst>
          </p:nvPr>
        </p:nvGraphicFramePr>
        <p:xfrm>
          <a:off x="609601" y="740229"/>
          <a:ext cx="9492341" cy="6068547"/>
        </p:xfrm>
        <a:graphic>
          <a:graphicData uri="http://schemas.openxmlformats.org/drawingml/2006/table">
            <a:tbl>
              <a:tblPr/>
              <a:tblGrid>
                <a:gridCol w="339633">
                  <a:extLst>
                    <a:ext uri="{9D8B030D-6E8A-4147-A177-3AD203B41FA5}">
                      <a16:colId xmlns:a16="http://schemas.microsoft.com/office/drawing/2014/main" val="2348957047"/>
                    </a:ext>
                  </a:extLst>
                </a:gridCol>
                <a:gridCol w="758750">
                  <a:extLst>
                    <a:ext uri="{9D8B030D-6E8A-4147-A177-3AD203B41FA5}">
                      <a16:colId xmlns:a16="http://schemas.microsoft.com/office/drawing/2014/main" val="3132949277"/>
                    </a:ext>
                  </a:extLst>
                </a:gridCol>
                <a:gridCol w="67778">
                  <a:extLst>
                    <a:ext uri="{9D8B030D-6E8A-4147-A177-3AD203B41FA5}">
                      <a16:colId xmlns:a16="http://schemas.microsoft.com/office/drawing/2014/main" val="3627457395"/>
                    </a:ext>
                  </a:extLst>
                </a:gridCol>
                <a:gridCol w="3869058">
                  <a:extLst>
                    <a:ext uri="{9D8B030D-6E8A-4147-A177-3AD203B41FA5}">
                      <a16:colId xmlns:a16="http://schemas.microsoft.com/office/drawing/2014/main" val="1530429178"/>
                    </a:ext>
                  </a:extLst>
                </a:gridCol>
                <a:gridCol w="199442">
                  <a:extLst>
                    <a:ext uri="{9D8B030D-6E8A-4147-A177-3AD203B41FA5}">
                      <a16:colId xmlns:a16="http://schemas.microsoft.com/office/drawing/2014/main" val="4151585136"/>
                    </a:ext>
                  </a:extLst>
                </a:gridCol>
                <a:gridCol w="320844">
                  <a:extLst>
                    <a:ext uri="{9D8B030D-6E8A-4147-A177-3AD203B41FA5}">
                      <a16:colId xmlns:a16="http://schemas.microsoft.com/office/drawing/2014/main" val="1768470771"/>
                    </a:ext>
                  </a:extLst>
                </a:gridCol>
                <a:gridCol w="884488">
                  <a:extLst>
                    <a:ext uri="{9D8B030D-6E8A-4147-A177-3AD203B41FA5}">
                      <a16:colId xmlns:a16="http://schemas.microsoft.com/office/drawing/2014/main" val="1927440934"/>
                    </a:ext>
                  </a:extLst>
                </a:gridCol>
                <a:gridCol w="3052348">
                  <a:extLst>
                    <a:ext uri="{9D8B030D-6E8A-4147-A177-3AD203B41FA5}">
                      <a16:colId xmlns:a16="http://schemas.microsoft.com/office/drawing/2014/main" val="1510809460"/>
                    </a:ext>
                  </a:extLst>
                </a:gridCol>
              </a:tblGrid>
              <a:tr h="200282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実証計画ワークシート</a:t>
                      </a:r>
                    </a:p>
                  </a:txBody>
                  <a:tcPr marL="6378" marR="6378" marT="63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96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063474"/>
                  </a:ext>
                </a:extLst>
              </a:tr>
              <a:tr h="220311"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↓</a:t>
                      </a:r>
                    </a:p>
                  </a:txBody>
                  <a:tcPr marL="6378" marR="6378" marT="63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138565"/>
                  </a:ext>
                </a:extLst>
              </a:tr>
              <a:tr h="200282">
                <a:tc rowSpan="5"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①構想</a:t>
                      </a:r>
                    </a:p>
                  </a:txBody>
                  <a:tcPr marL="36000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 dirty="0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8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実験内容</a:t>
                      </a:r>
                    </a:p>
                  </a:txBody>
                  <a:tcPr marL="6378" marR="6378" marT="6378" marB="0" vert="eaVert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963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⑤フィールド</a:t>
                      </a:r>
                    </a:p>
                  </a:txBody>
                  <a:tcPr marL="36000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006807"/>
                  </a:ext>
                </a:extLst>
              </a:tr>
              <a:tr h="200282"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864055"/>
                  </a:ext>
                </a:extLst>
              </a:tr>
              <a:tr h="200282"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496651"/>
                  </a:ext>
                </a:extLst>
              </a:tr>
              <a:tr h="200282"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⑥施策</a:t>
                      </a:r>
                    </a:p>
                  </a:txBody>
                  <a:tcPr marL="36000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39525"/>
                  </a:ext>
                </a:extLst>
              </a:tr>
              <a:tr h="200282"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014406"/>
                  </a:ext>
                </a:extLst>
              </a:tr>
              <a:tr h="22031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↓</a:t>
                      </a:r>
                    </a:p>
                  </a:txBody>
                  <a:tcPr marL="36000" marR="6378" marT="6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1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1" i="0" u="none" strike="noStrike" dirty="0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378" marT="6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378" marT="6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>
                      <a:noFill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313346"/>
                  </a:ext>
                </a:extLst>
              </a:tr>
              <a:tr h="200282">
                <a:tc rowSpan="5"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②中間目標</a:t>
                      </a:r>
                    </a:p>
                  </a:txBody>
                  <a:tcPr marL="36000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77541"/>
                  </a:ext>
                </a:extLst>
              </a:tr>
              <a:tr h="200282"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660693"/>
                  </a:ext>
                </a:extLst>
              </a:tr>
              <a:tr h="200282"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292104"/>
                  </a:ext>
                </a:extLst>
              </a:tr>
              <a:tr h="200282"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⑦期間</a:t>
                      </a:r>
                    </a:p>
                  </a:txBody>
                  <a:tcPr marL="36000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324732"/>
                  </a:ext>
                </a:extLst>
              </a:tr>
              <a:tr h="200282"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362160"/>
                  </a:ext>
                </a:extLst>
              </a:tr>
              <a:tr h="22031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↓</a:t>
                      </a:r>
                    </a:p>
                  </a:txBody>
                  <a:tcPr marL="6378" marR="6378" marT="6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ja-JP" altLang="en-US" sz="1100" b="1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000" b="1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>
                      <a:noFill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559492"/>
                  </a:ext>
                </a:extLst>
              </a:tr>
              <a:tr h="200282"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実験目的</a:t>
                      </a:r>
                    </a:p>
                  </a:txBody>
                  <a:tcPr marL="6378" marR="6378" marT="6378" marB="0" vert="eaVert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9637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①検証項目</a:t>
                      </a:r>
                      <a:endParaRPr lang="ja-JP" alt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①検証項目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⑧提供方法</a:t>
                      </a:r>
                    </a:p>
                  </a:txBody>
                  <a:tcPr marL="36000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725037"/>
                  </a:ext>
                </a:extLst>
              </a:tr>
              <a:tr h="2002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291265"/>
                  </a:ext>
                </a:extLst>
              </a:tr>
              <a:tr h="2002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552919"/>
                  </a:ext>
                </a:extLst>
              </a:tr>
              <a:tr h="2002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693550"/>
                  </a:ext>
                </a:extLst>
              </a:tr>
              <a:tr h="2002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r>
                        <a:rPr lang="en-US" sz="1100" b="1" i="0" u="none" strike="noStrike" dirty="0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②KPI</a:t>
                      </a:r>
                      <a:br>
                        <a:rPr lang="en-US" sz="1050" b="1" i="0" u="none" strike="noStrike" dirty="0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</a:br>
                      <a:r>
                        <a:rPr lang="en-US" sz="1050" b="1" i="0" u="none" strike="noStrike" dirty="0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(</a:t>
                      </a:r>
                      <a:r>
                        <a:rPr lang="ja-JP" altLang="en-US" sz="1050" b="1" i="0" u="none" strike="noStrike" dirty="0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評価指標</a:t>
                      </a:r>
                      <a:r>
                        <a:rPr lang="en-US" altLang="ja-JP" sz="1050" b="1" i="0" u="none" strike="noStrike" dirty="0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)</a:t>
                      </a:r>
                      <a:endParaRPr kumimoji="1" lang="ja-JP" altLang="en-US" sz="2000" dirty="0"/>
                    </a:p>
                  </a:txBody>
                  <a:tcPr marL="36000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②KPI</a:t>
                      </a:r>
                      <a:br>
                        <a:rPr lang="en-US" sz="1000" b="1" i="0" u="none" strike="noStrike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</a:br>
                      <a:r>
                        <a:rPr lang="en-US" sz="1000" b="1" i="0" u="none" strike="noStrike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(</a:t>
                      </a:r>
                      <a:r>
                        <a:rPr lang="ja-JP" altLang="en-US" sz="1000" b="1" i="0" u="none" strike="noStrike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評価指標</a:t>
                      </a:r>
                      <a:r>
                        <a:rPr lang="en-US" altLang="ja-JP" sz="1000" b="1" i="0" u="none" strike="noStrike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)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493123"/>
                  </a:ext>
                </a:extLst>
              </a:tr>
              <a:tr h="2002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⑨価格</a:t>
                      </a:r>
                    </a:p>
                  </a:txBody>
                  <a:tcPr marL="36000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52443"/>
                  </a:ext>
                </a:extLst>
              </a:tr>
              <a:tr h="2002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491650"/>
                  </a:ext>
                </a:extLst>
              </a:tr>
              <a:tr h="2002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⑩想定ユーザー</a:t>
                      </a:r>
                    </a:p>
                  </a:txBody>
                  <a:tcPr marL="36000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856436"/>
                  </a:ext>
                </a:extLst>
              </a:tr>
              <a:tr h="2002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r>
                        <a:rPr lang="ja-JP" altLang="en-US" sz="1100" b="1" i="0" u="none" strike="noStrike" dirty="0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③必要データ</a:t>
                      </a:r>
                      <a:endParaRPr kumimoji="1" lang="ja-JP" altLang="en-US" sz="2400" dirty="0"/>
                    </a:p>
                  </a:txBody>
                  <a:tcPr marL="36000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③必要データ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33953"/>
                  </a:ext>
                </a:extLst>
              </a:tr>
              <a:tr h="2002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762026"/>
                  </a:ext>
                </a:extLst>
              </a:tr>
              <a:tr h="2002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016857"/>
                  </a:ext>
                </a:extLst>
              </a:tr>
              <a:tr h="2002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⑪体制</a:t>
                      </a:r>
                    </a:p>
                  </a:txBody>
                  <a:tcPr marL="36000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12418"/>
                  </a:ext>
                </a:extLst>
              </a:tr>
              <a:tr h="2002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r>
                        <a:rPr lang="ja-JP" altLang="en-US" sz="1100" b="1" i="0" u="none" strike="noStrike" dirty="0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④データ</a:t>
                      </a:r>
                      <a:br>
                        <a:rPr lang="ja-JP" altLang="en-US" sz="1100" b="1" i="0" u="none" strike="noStrike" dirty="0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</a:br>
                      <a:r>
                        <a:rPr lang="ja-JP" altLang="en-US" sz="1100" b="1" i="0" u="none" strike="noStrike" dirty="0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取得方法</a:t>
                      </a:r>
                      <a:endParaRPr kumimoji="1" lang="ja-JP" altLang="en-US" sz="2400" dirty="0"/>
                    </a:p>
                  </a:txBody>
                  <a:tcPr marL="36000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④データ</a:t>
                      </a:r>
                      <a:br>
                        <a:rPr lang="ja-JP" altLang="en-US" sz="1000" b="1" i="0" u="none" strike="noStrike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</a:br>
                      <a:r>
                        <a:rPr lang="ja-JP" altLang="en-US" sz="1000" b="1" i="0" u="none" strike="noStrike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取得方法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994548"/>
                  </a:ext>
                </a:extLst>
              </a:tr>
              <a:tr h="2002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070247"/>
                  </a:ext>
                </a:extLst>
              </a:tr>
              <a:tr h="2002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887414"/>
                  </a:ext>
                </a:extLst>
              </a:tr>
              <a:tr h="2002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 dirty="0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77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237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hink-cell data - do not delete" hidden="1">
            <a:extLst>
              <a:ext uri="{FF2B5EF4-FFF2-40B4-BE49-F238E27FC236}">
                <a16:creationId xmlns:a16="http://schemas.microsoft.com/office/drawing/2014/main" id="{B286B401-2C91-01BA-1708-1994A3F025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282" imgH="282" progId="TCLayout.ActiveDocument.1">
                  <p:embed/>
                </p:oleObj>
              </mc:Choice>
              <mc:Fallback>
                <p:oleObj name="think-cell スライド" r:id="rId3" imgW="282" imgH="282" progId="TCLayout.ActiveDocument.1">
                  <p:embed/>
                  <p:pic>
                    <p:nvPicPr>
                      <p:cNvPr id="2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286B401-2C91-01BA-1708-1994A3F025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5CAB42AD-0157-B70B-C4BB-10D82A2ADC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464883"/>
              </p:ext>
            </p:extLst>
          </p:nvPr>
        </p:nvGraphicFramePr>
        <p:xfrm>
          <a:off x="539931" y="809897"/>
          <a:ext cx="9562011" cy="6183072"/>
        </p:xfrm>
        <a:graphic>
          <a:graphicData uri="http://schemas.openxmlformats.org/drawingml/2006/table">
            <a:tbl>
              <a:tblPr/>
              <a:tblGrid>
                <a:gridCol w="557349">
                  <a:extLst>
                    <a:ext uri="{9D8B030D-6E8A-4147-A177-3AD203B41FA5}">
                      <a16:colId xmlns:a16="http://schemas.microsoft.com/office/drawing/2014/main" val="3865835911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588690547"/>
                    </a:ext>
                  </a:extLst>
                </a:gridCol>
                <a:gridCol w="288509">
                  <a:extLst>
                    <a:ext uri="{9D8B030D-6E8A-4147-A177-3AD203B41FA5}">
                      <a16:colId xmlns:a16="http://schemas.microsoft.com/office/drawing/2014/main" val="1927583781"/>
                    </a:ext>
                  </a:extLst>
                </a:gridCol>
                <a:gridCol w="3142668">
                  <a:extLst>
                    <a:ext uri="{9D8B030D-6E8A-4147-A177-3AD203B41FA5}">
                      <a16:colId xmlns:a16="http://schemas.microsoft.com/office/drawing/2014/main" val="3813241433"/>
                    </a:ext>
                  </a:extLst>
                </a:gridCol>
                <a:gridCol w="103715">
                  <a:extLst>
                    <a:ext uri="{9D8B030D-6E8A-4147-A177-3AD203B41FA5}">
                      <a16:colId xmlns:a16="http://schemas.microsoft.com/office/drawing/2014/main" val="463663980"/>
                    </a:ext>
                  </a:extLst>
                </a:gridCol>
                <a:gridCol w="801976">
                  <a:extLst>
                    <a:ext uri="{9D8B030D-6E8A-4147-A177-3AD203B41FA5}">
                      <a16:colId xmlns:a16="http://schemas.microsoft.com/office/drawing/2014/main" val="2782219665"/>
                    </a:ext>
                  </a:extLst>
                </a:gridCol>
                <a:gridCol w="724056">
                  <a:extLst>
                    <a:ext uri="{9D8B030D-6E8A-4147-A177-3AD203B41FA5}">
                      <a16:colId xmlns:a16="http://schemas.microsoft.com/office/drawing/2014/main" val="1546220083"/>
                    </a:ext>
                  </a:extLst>
                </a:gridCol>
                <a:gridCol w="422824">
                  <a:extLst>
                    <a:ext uri="{9D8B030D-6E8A-4147-A177-3AD203B41FA5}">
                      <a16:colId xmlns:a16="http://schemas.microsoft.com/office/drawing/2014/main" val="2741177782"/>
                    </a:ext>
                  </a:extLst>
                </a:gridCol>
                <a:gridCol w="2867771">
                  <a:extLst>
                    <a:ext uri="{9D8B030D-6E8A-4147-A177-3AD203B41FA5}">
                      <a16:colId xmlns:a16="http://schemas.microsoft.com/office/drawing/2014/main" val="854623608"/>
                    </a:ext>
                  </a:extLst>
                </a:gridCol>
              </a:tblGrid>
              <a:tr h="202061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実証実験の振り返り・改善計画の作成ワークシート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96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836748"/>
                  </a:ext>
                </a:extLst>
              </a:tr>
              <a:tr h="222268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0" i="0" u="none" strike="noStrike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↓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46364"/>
                  </a:ext>
                </a:extLst>
              </a:tr>
              <a:tr h="202061">
                <a:tc rowSpan="14">
                  <a:txBody>
                    <a:bodyPr/>
                    <a:lstStyle/>
                    <a:p>
                      <a:pPr algn="l" fontAlgn="ctr"/>
                      <a:r>
                        <a:rPr lang="ja-JP" alt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検証結果</a:t>
                      </a:r>
                    </a:p>
                  </a:txBody>
                  <a:tcPr marL="72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963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要旨</a:t>
                      </a:r>
                    </a:p>
                  </a:txBody>
                  <a:tcPr marL="36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　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構想の</a:t>
                      </a:r>
                      <a:br>
                        <a:rPr lang="ja-JP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</a:br>
                      <a:r>
                        <a:rPr lang="ja-JP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練り直し</a:t>
                      </a:r>
                    </a:p>
                  </a:txBody>
                  <a:tcPr marL="36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9637"/>
                    </a:solidFill>
                  </a:tcPr>
                </a:tc>
                <a:tc rowSpan="4" gridSpan="3"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948931"/>
                  </a:ext>
                </a:extLst>
              </a:tr>
              <a:tr h="20206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019324"/>
                  </a:ext>
                </a:extLst>
              </a:tr>
              <a:tr h="20206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552956"/>
                  </a:ext>
                </a:extLst>
              </a:tr>
              <a:tr h="20206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483536"/>
                  </a:ext>
                </a:extLst>
              </a:tr>
              <a:tr h="22226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定量結果</a:t>
                      </a:r>
                    </a:p>
                  </a:txBody>
                  <a:tcPr marL="36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　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↓</a:t>
                      </a:r>
                    </a:p>
                  </a:txBody>
                  <a:tcPr marL="36000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315" marT="6315" marB="0" vert="eaVert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15" marR="6315" marT="6315" marB="0" vert="eaVert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1" i="0" u="none" strike="noStrike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000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410583"/>
                  </a:ext>
                </a:extLst>
              </a:tr>
              <a:tr h="20206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次の中間</a:t>
                      </a:r>
                      <a:br>
                        <a:rPr lang="ja-JP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</a:br>
                      <a:r>
                        <a:rPr lang="ja-JP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目標の設定</a:t>
                      </a:r>
                    </a:p>
                  </a:txBody>
                  <a:tcPr marL="36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9637"/>
                    </a:solidFill>
                  </a:tcPr>
                </a:tc>
                <a:tc rowSpan="4" gridSpan="3"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108576"/>
                  </a:ext>
                </a:extLst>
              </a:tr>
              <a:tr h="20206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382006"/>
                  </a:ext>
                </a:extLst>
              </a:tr>
              <a:tr h="20206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6672"/>
                  </a:ext>
                </a:extLst>
              </a:tr>
              <a:tr h="20206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定性結果</a:t>
                      </a:r>
                    </a:p>
                  </a:txBody>
                  <a:tcPr marL="36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　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698549"/>
                  </a:ext>
                </a:extLst>
              </a:tr>
              <a:tr h="22226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↓</a:t>
                      </a:r>
                    </a:p>
                  </a:txBody>
                  <a:tcPr marL="36000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FFFFFF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315" marT="6315" marB="0" vert="eaVert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FFFFFF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000" b="1" i="0" u="none" strike="noStrike" dirty="0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494255"/>
                  </a:ext>
                </a:extLst>
              </a:tr>
              <a:tr h="20206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8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次の</a:t>
                      </a:r>
                      <a:br>
                        <a:rPr lang="ja-JP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</a:br>
                      <a:r>
                        <a:rPr lang="ja-JP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取組課題</a:t>
                      </a:r>
                    </a:p>
                  </a:txBody>
                  <a:tcPr marL="36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9637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ja-JP" altLang="en-US" sz="1050" b="1" i="0" u="none" strike="noStrike" dirty="0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社会受容性</a:t>
                      </a:r>
                    </a:p>
                  </a:txBody>
                  <a:tcPr marL="36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　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02998"/>
                  </a:ext>
                </a:extLst>
              </a:tr>
              <a:tr h="20206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571180"/>
                  </a:ext>
                </a:extLst>
              </a:tr>
              <a:tr h="20206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09392"/>
                  </a:ext>
                </a:extLst>
              </a:tr>
              <a:tr h="20206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829140"/>
                  </a:ext>
                </a:extLst>
              </a:tr>
              <a:tr h="22226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↓</a:t>
                      </a:r>
                    </a:p>
                  </a:txBody>
                  <a:tcPr marL="36000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1" i="0" u="none" strike="noStrike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000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000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000" marR="6315" marT="6315" marB="0" anchor="ctr">
                    <a:lnL>
                      <a:noFill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378627"/>
                  </a:ext>
                </a:extLst>
              </a:tr>
              <a:tr h="202061">
                <a:tc rowSpan="5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検証項目以外の成果・気づき</a:t>
                      </a:r>
                    </a:p>
                  </a:txBody>
                  <a:tcPr marL="36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9637"/>
                    </a:solidFill>
                  </a:tcPr>
                </a:tc>
                <a:tc rowSpan="5" gridSpan="3"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315" marT="6315" marB="0" anchor="ctr">
                    <a:lnL>
                      <a:noFill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263623"/>
                  </a:ext>
                </a:extLst>
              </a:tr>
              <a:tr h="20206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事業性</a:t>
                      </a:r>
                    </a:p>
                  </a:txBody>
                  <a:tcPr marL="36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　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536161"/>
                  </a:ext>
                </a:extLst>
              </a:tr>
              <a:tr h="20206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630692"/>
                  </a:ext>
                </a:extLst>
              </a:tr>
              <a:tr h="20206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618674"/>
                  </a:ext>
                </a:extLst>
              </a:tr>
              <a:tr h="20206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 dirty="0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940775"/>
                  </a:ext>
                </a:extLst>
              </a:tr>
              <a:tr h="22226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 dirty="0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↓</a:t>
                      </a:r>
                    </a:p>
                  </a:txBody>
                  <a:tcPr marL="36000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0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900" b="1" i="0" u="none" strike="noStrike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0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 dirty="0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000" marR="6315" marT="6315" marB="0" anchor="ctr">
                    <a:lnL>
                      <a:noFill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744613"/>
                  </a:ext>
                </a:extLst>
              </a:tr>
              <a:tr h="202061">
                <a:tc rowSpan="6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考察</a:t>
                      </a:r>
                    </a:p>
                  </a:txBody>
                  <a:tcPr marL="36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9637"/>
                    </a:solidFill>
                  </a:tcPr>
                </a:tc>
                <a:tc rowSpan="6" gridSpan="3"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315" marT="6315" marB="0" anchor="ctr">
                    <a:lnL>
                      <a:noFill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804145"/>
                  </a:ext>
                </a:extLst>
              </a:tr>
              <a:tr h="20206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実施体制</a:t>
                      </a:r>
                    </a:p>
                  </a:txBody>
                  <a:tcPr marL="36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　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330219"/>
                  </a:ext>
                </a:extLst>
              </a:tr>
              <a:tr h="20206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 dirty="0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839442"/>
                  </a:ext>
                </a:extLst>
              </a:tr>
              <a:tr h="20206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 dirty="0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721454"/>
                  </a:ext>
                </a:extLst>
              </a:tr>
              <a:tr h="20206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 dirty="0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190886"/>
                  </a:ext>
                </a:extLst>
              </a:tr>
              <a:tr h="20206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 dirty="0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000" marR="6315" marT="6315" marB="0" anchor="ctr">
                    <a:lnL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983933"/>
                  </a:ext>
                </a:extLst>
              </a:tr>
              <a:tr h="22226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solidFill>
                            <a:srgbClr val="F59637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↓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 dirty="0">
                        <a:solidFill>
                          <a:srgbClr val="F59637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 w="6350" cap="flat" cmpd="sng" algn="ctr">
                      <a:solidFill>
                        <a:srgbClr val="F596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637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95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hink-cell data - do not delete" hidden="1">
            <a:extLst>
              <a:ext uri="{FF2B5EF4-FFF2-40B4-BE49-F238E27FC236}">
                <a16:creationId xmlns:a16="http://schemas.microsoft.com/office/drawing/2014/main" id="{B286B401-2C91-01BA-1708-1994A3F025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5686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282" imgH="282" progId="TCLayout.ActiveDocument.1">
                  <p:embed/>
                </p:oleObj>
              </mc:Choice>
              <mc:Fallback>
                <p:oleObj name="think-cell スライド" r:id="rId3" imgW="282" imgH="282" progId="TCLayout.ActiveDocument.1">
                  <p:embed/>
                  <p:pic>
                    <p:nvPicPr>
                      <p:cNvPr id="2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286B401-2C91-01BA-1708-1994A3F025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C884999A-87E0-54FA-C780-7E39E2492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083" y="728102"/>
            <a:ext cx="9646920" cy="243840"/>
          </a:xfrm>
          <a:prstGeom prst="rect">
            <a:avLst/>
          </a:prstGeom>
        </p:spPr>
      </p:pic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5C6CB1BB-894A-DAE5-3923-BAD97E0FA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434431"/>
              </p:ext>
            </p:extLst>
          </p:nvPr>
        </p:nvGraphicFramePr>
        <p:xfrm>
          <a:off x="625083" y="1110044"/>
          <a:ext cx="3873500" cy="2202323"/>
        </p:xfrm>
        <a:graphic>
          <a:graphicData uri="http://schemas.openxmlformats.org/drawingml/2006/table">
            <a:tbl>
              <a:tblPr/>
              <a:tblGrid>
                <a:gridCol w="1155700">
                  <a:extLst>
                    <a:ext uri="{9D8B030D-6E8A-4147-A177-3AD203B41FA5}">
                      <a16:colId xmlns:a16="http://schemas.microsoft.com/office/drawing/2014/main" val="185028947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400004608"/>
                    </a:ext>
                  </a:extLst>
                </a:gridCol>
              </a:tblGrid>
              <a:tr h="220232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現状（問題点）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373059"/>
                  </a:ext>
                </a:extLst>
              </a:tr>
            </a:tbl>
          </a:graphicData>
        </a:graphic>
      </p:graphicFrame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A1B8DFCB-E023-856B-4169-463B805EE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791886"/>
              </p:ext>
            </p:extLst>
          </p:nvPr>
        </p:nvGraphicFramePr>
        <p:xfrm>
          <a:off x="5159829" y="1110043"/>
          <a:ext cx="1968759" cy="2782087"/>
        </p:xfrm>
        <a:graphic>
          <a:graphicData uri="http://schemas.openxmlformats.org/drawingml/2006/table">
            <a:tbl>
              <a:tblPr/>
              <a:tblGrid>
                <a:gridCol w="1968759">
                  <a:extLst>
                    <a:ext uri="{9D8B030D-6E8A-4147-A177-3AD203B41FA5}">
                      <a16:colId xmlns:a16="http://schemas.microsoft.com/office/drawing/2014/main" val="3235030640"/>
                    </a:ext>
                  </a:extLst>
                </a:gridCol>
              </a:tblGrid>
              <a:tr h="4585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課題①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125485"/>
                  </a:ext>
                </a:extLst>
              </a:tr>
              <a:tr h="2323530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29377"/>
                  </a:ext>
                </a:extLst>
              </a:tr>
            </a:tbl>
          </a:graphicData>
        </a:graphic>
      </p:graphicFrame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9CE7FA40-83BD-0DDC-3698-B2F5CEDA9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910428"/>
              </p:ext>
            </p:extLst>
          </p:nvPr>
        </p:nvGraphicFramePr>
        <p:xfrm>
          <a:off x="5159828" y="4049486"/>
          <a:ext cx="1968759" cy="2782087"/>
        </p:xfrm>
        <a:graphic>
          <a:graphicData uri="http://schemas.openxmlformats.org/drawingml/2006/table">
            <a:tbl>
              <a:tblPr/>
              <a:tblGrid>
                <a:gridCol w="1968759">
                  <a:extLst>
                    <a:ext uri="{9D8B030D-6E8A-4147-A177-3AD203B41FA5}">
                      <a16:colId xmlns:a16="http://schemas.microsoft.com/office/drawing/2014/main" val="3235030640"/>
                    </a:ext>
                  </a:extLst>
                </a:gridCol>
              </a:tblGrid>
              <a:tr h="4585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課題②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125485"/>
                  </a:ext>
                </a:extLst>
              </a:tr>
              <a:tr h="2323530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29377"/>
                  </a:ext>
                </a:extLst>
              </a:tr>
            </a:tbl>
          </a:graphicData>
        </a:graphic>
      </p:graphicFrame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A5F7D8BA-7DCA-76B7-BA25-82DA8740E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161571"/>
              </p:ext>
            </p:extLst>
          </p:nvPr>
        </p:nvGraphicFramePr>
        <p:xfrm>
          <a:off x="625083" y="4247308"/>
          <a:ext cx="3873500" cy="2584265"/>
        </p:xfrm>
        <a:graphic>
          <a:graphicData uri="http://schemas.openxmlformats.org/drawingml/2006/table">
            <a:tbl>
              <a:tblPr/>
              <a:tblGrid>
                <a:gridCol w="1155700">
                  <a:extLst>
                    <a:ext uri="{9D8B030D-6E8A-4147-A177-3AD203B41FA5}">
                      <a16:colId xmlns:a16="http://schemas.microsoft.com/office/drawing/2014/main" val="185028947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400004608"/>
                    </a:ext>
                  </a:extLst>
                </a:gridCol>
              </a:tblGrid>
              <a:tr h="2584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実現したい姿</a:t>
                      </a:r>
                      <a:endParaRPr lang="zh-TW" alt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373059"/>
                  </a:ext>
                </a:extLst>
              </a:tr>
            </a:tbl>
          </a:graphicData>
        </a:graphic>
      </p:graphicFrame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4D5BAFC0-7266-BD62-6447-96FB64106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178673"/>
              </p:ext>
            </p:extLst>
          </p:nvPr>
        </p:nvGraphicFramePr>
        <p:xfrm>
          <a:off x="7789834" y="1110042"/>
          <a:ext cx="2482169" cy="1353240"/>
        </p:xfrm>
        <a:graphic>
          <a:graphicData uri="http://schemas.openxmlformats.org/drawingml/2006/table">
            <a:tbl>
              <a:tblPr/>
              <a:tblGrid>
                <a:gridCol w="2482169">
                  <a:extLst>
                    <a:ext uri="{9D8B030D-6E8A-4147-A177-3AD203B41FA5}">
                      <a16:colId xmlns:a16="http://schemas.microsoft.com/office/drawing/2014/main" val="1260299194"/>
                    </a:ext>
                  </a:extLst>
                </a:gridCol>
              </a:tblGrid>
              <a:tr h="3142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施策候補①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698433"/>
                  </a:ext>
                </a:extLst>
              </a:tr>
              <a:tr h="1039004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24066"/>
                  </a:ext>
                </a:extLst>
              </a:tr>
            </a:tbl>
          </a:graphicData>
        </a:graphic>
      </p:graphicFrame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092B6129-9EAC-6734-A39C-7FA32C01B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506856"/>
              </p:ext>
            </p:extLst>
          </p:nvPr>
        </p:nvGraphicFramePr>
        <p:xfrm>
          <a:off x="7789834" y="2529234"/>
          <a:ext cx="2482169" cy="1362896"/>
        </p:xfrm>
        <a:graphic>
          <a:graphicData uri="http://schemas.openxmlformats.org/drawingml/2006/table">
            <a:tbl>
              <a:tblPr/>
              <a:tblGrid>
                <a:gridCol w="2482169">
                  <a:extLst>
                    <a:ext uri="{9D8B030D-6E8A-4147-A177-3AD203B41FA5}">
                      <a16:colId xmlns:a16="http://schemas.microsoft.com/office/drawing/2014/main" val="1260299194"/>
                    </a:ext>
                  </a:extLst>
                </a:gridCol>
              </a:tblGrid>
              <a:tr h="31647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施策候補②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698433"/>
                  </a:ext>
                </a:extLst>
              </a:tr>
              <a:tr h="1046417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24066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E622B03E-DF01-0A8E-06AF-29FD4293B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372627"/>
              </p:ext>
            </p:extLst>
          </p:nvPr>
        </p:nvGraphicFramePr>
        <p:xfrm>
          <a:off x="7789834" y="4049486"/>
          <a:ext cx="2482169" cy="1362896"/>
        </p:xfrm>
        <a:graphic>
          <a:graphicData uri="http://schemas.openxmlformats.org/drawingml/2006/table">
            <a:tbl>
              <a:tblPr/>
              <a:tblGrid>
                <a:gridCol w="2482169">
                  <a:extLst>
                    <a:ext uri="{9D8B030D-6E8A-4147-A177-3AD203B41FA5}">
                      <a16:colId xmlns:a16="http://schemas.microsoft.com/office/drawing/2014/main" val="1260299194"/>
                    </a:ext>
                  </a:extLst>
                </a:gridCol>
              </a:tblGrid>
              <a:tr h="31647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施策候補③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698433"/>
                  </a:ext>
                </a:extLst>
              </a:tr>
              <a:tr h="1046417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24066"/>
                  </a:ext>
                </a:extLst>
              </a:tr>
            </a:tbl>
          </a:graphicData>
        </a:graphic>
      </p:graphicFrame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1D13C1D5-B666-6776-2B59-2FC824E9C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210231"/>
              </p:ext>
            </p:extLst>
          </p:nvPr>
        </p:nvGraphicFramePr>
        <p:xfrm>
          <a:off x="7789834" y="5485791"/>
          <a:ext cx="2482169" cy="1362896"/>
        </p:xfrm>
        <a:graphic>
          <a:graphicData uri="http://schemas.openxmlformats.org/drawingml/2006/table">
            <a:tbl>
              <a:tblPr/>
              <a:tblGrid>
                <a:gridCol w="2482169">
                  <a:extLst>
                    <a:ext uri="{9D8B030D-6E8A-4147-A177-3AD203B41FA5}">
                      <a16:colId xmlns:a16="http://schemas.microsoft.com/office/drawing/2014/main" val="1260299194"/>
                    </a:ext>
                  </a:extLst>
                </a:gridCol>
              </a:tblGrid>
              <a:tr h="31647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施策候補④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698433"/>
                  </a:ext>
                </a:extLst>
              </a:tr>
              <a:tr h="1046417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24066"/>
                  </a:ext>
                </a:extLst>
              </a:tr>
            </a:tbl>
          </a:graphicData>
        </a:graphic>
      </p:graphicFrame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F6F2CE3A-C7FC-F71B-A8CA-C90F9DCB2EFD}"/>
              </a:ext>
            </a:extLst>
          </p:cNvPr>
          <p:cNvCxnSpPr>
            <a:cxnSpLocks/>
          </p:cNvCxnSpPr>
          <p:nvPr/>
        </p:nvCxnSpPr>
        <p:spPr>
          <a:xfrm>
            <a:off x="2975248" y="3326722"/>
            <a:ext cx="0" cy="920586"/>
          </a:xfrm>
          <a:prstGeom prst="straightConnector1">
            <a:avLst/>
          </a:prstGeom>
          <a:ln w="28575">
            <a:solidFill>
              <a:srgbClr val="008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9173655-76A6-7B1E-B8DF-3FA76F97B23E}"/>
              </a:ext>
            </a:extLst>
          </p:cNvPr>
          <p:cNvGrpSpPr/>
          <p:nvPr/>
        </p:nvGrpSpPr>
        <p:grpSpPr>
          <a:xfrm>
            <a:off x="2975248" y="2463282"/>
            <a:ext cx="2184580" cy="3022509"/>
            <a:chOff x="5071" y="0"/>
            <a:chExt cx="2182648" cy="3798570"/>
          </a:xfrm>
        </p:grpSpPr>
        <p:cxnSp>
          <p:nvCxnSpPr>
            <p:cNvPr id="18" name="コネクタ: カギ線 17">
              <a:extLst>
                <a:ext uri="{FF2B5EF4-FFF2-40B4-BE49-F238E27FC236}">
                  <a16:creationId xmlns:a16="http://schemas.microsoft.com/office/drawing/2014/main" id="{2358F22B-39B4-7A68-BE83-D70596EC97D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169641" y="0"/>
              <a:ext cx="18078" cy="3798570"/>
            </a:xfrm>
            <a:prstGeom prst="bentConnector3">
              <a:avLst>
                <a:gd name="adj1" fmla="val 1800000"/>
              </a:avLst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6DAAF3F0-5F72-543A-ED6E-72BCE85FA493}"/>
                </a:ext>
              </a:extLst>
            </p:cNvPr>
            <p:cNvCxnSpPr/>
            <p:nvPr/>
          </p:nvCxnSpPr>
          <p:spPr>
            <a:xfrm flipH="1">
              <a:off x="5071" y="1759825"/>
              <a:ext cx="1871671" cy="0"/>
            </a:xfrm>
            <a:prstGeom prst="straightConnector1">
              <a:avLst/>
            </a:prstGeom>
            <a:ln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65173315-3530-155E-D2FD-3CB3A3CBA6C7}"/>
              </a:ext>
            </a:extLst>
          </p:cNvPr>
          <p:cNvGrpSpPr/>
          <p:nvPr/>
        </p:nvGrpSpPr>
        <p:grpSpPr>
          <a:xfrm>
            <a:off x="7136010" y="1643907"/>
            <a:ext cx="653824" cy="1584959"/>
            <a:chOff x="0" y="0"/>
            <a:chExt cx="692376" cy="1600199"/>
          </a:xfrm>
        </p:grpSpPr>
        <p:cxnSp>
          <p:nvCxnSpPr>
            <p:cNvPr id="24" name="コネクタ: カギ線 23">
              <a:extLst>
                <a:ext uri="{FF2B5EF4-FFF2-40B4-BE49-F238E27FC236}">
                  <a16:creationId xmlns:a16="http://schemas.microsoft.com/office/drawing/2014/main" id="{F989AC2B-104F-B355-ADB6-9743B82FE352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676274" y="0"/>
              <a:ext cx="16102" cy="1600199"/>
            </a:xfrm>
            <a:prstGeom prst="bentConnector3">
              <a:avLst>
                <a:gd name="adj1" fmla="val 2469646"/>
              </a:avLst>
            </a:prstGeom>
            <a:ln>
              <a:solidFill>
                <a:srgbClr val="008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FC71849E-CAF3-E372-DD7E-EFDE8CD881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817207"/>
              <a:ext cx="291056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A2DE7978-B7F0-54B8-38C9-CA9387CDE448}"/>
              </a:ext>
            </a:extLst>
          </p:cNvPr>
          <p:cNvGrpSpPr/>
          <p:nvPr/>
        </p:nvGrpSpPr>
        <p:grpSpPr>
          <a:xfrm>
            <a:off x="7128587" y="4815070"/>
            <a:ext cx="653824" cy="1431473"/>
            <a:chOff x="0" y="0"/>
            <a:chExt cx="692376" cy="1600199"/>
          </a:xfrm>
        </p:grpSpPr>
        <p:cxnSp>
          <p:nvCxnSpPr>
            <p:cNvPr id="28" name="コネクタ: カギ線 27">
              <a:extLst>
                <a:ext uri="{FF2B5EF4-FFF2-40B4-BE49-F238E27FC236}">
                  <a16:creationId xmlns:a16="http://schemas.microsoft.com/office/drawing/2014/main" id="{7ACA1FBF-F012-CB97-5317-B95E14D2624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676274" y="0"/>
              <a:ext cx="16102" cy="1600199"/>
            </a:xfrm>
            <a:prstGeom prst="bentConnector3">
              <a:avLst>
                <a:gd name="adj1" fmla="val 2469646"/>
              </a:avLst>
            </a:prstGeom>
            <a:ln>
              <a:solidFill>
                <a:srgbClr val="008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3FBA8788-5085-0521-B4CF-4020F13DA04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817207"/>
              <a:ext cx="291056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1325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hink-cell data - do not delete" hidden="1">
            <a:extLst>
              <a:ext uri="{FF2B5EF4-FFF2-40B4-BE49-F238E27FC236}">
                <a16:creationId xmlns:a16="http://schemas.microsoft.com/office/drawing/2014/main" id="{B286B401-2C91-01BA-1708-1994A3F025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282" imgH="282" progId="TCLayout.ActiveDocument.1">
                  <p:embed/>
                </p:oleObj>
              </mc:Choice>
              <mc:Fallback>
                <p:oleObj name="think-cell スライド" r:id="rId3" imgW="282" imgH="282" progId="TCLayout.ActiveDocument.1">
                  <p:embed/>
                  <p:pic>
                    <p:nvPicPr>
                      <p:cNvPr id="2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286B401-2C91-01BA-1708-1994A3F025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75315A58-5C96-99B5-0507-4A55EE305E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414"/>
          <a:stretch/>
        </p:blipFill>
        <p:spPr>
          <a:xfrm>
            <a:off x="545306" y="744434"/>
            <a:ext cx="9601200" cy="446862"/>
          </a:xfrm>
          <a:prstGeom prst="rect">
            <a:avLst/>
          </a:prstGeom>
        </p:spPr>
      </p:pic>
      <p:graphicFrame>
        <p:nvGraphicFramePr>
          <p:cNvPr id="45" name="表 44">
            <a:extLst>
              <a:ext uri="{FF2B5EF4-FFF2-40B4-BE49-F238E27FC236}">
                <a16:creationId xmlns:a16="http://schemas.microsoft.com/office/drawing/2014/main" id="{D285CF53-AB8C-554C-B04F-3C6953AC5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900773"/>
              </p:ext>
            </p:extLst>
          </p:nvPr>
        </p:nvGraphicFramePr>
        <p:xfrm>
          <a:off x="545305" y="1216874"/>
          <a:ext cx="9601200" cy="5798844"/>
        </p:xfrm>
        <a:graphic>
          <a:graphicData uri="http://schemas.openxmlformats.org/drawingml/2006/table">
            <a:tbl>
              <a:tblPr/>
              <a:tblGrid>
                <a:gridCol w="294450">
                  <a:extLst>
                    <a:ext uri="{9D8B030D-6E8A-4147-A177-3AD203B41FA5}">
                      <a16:colId xmlns:a16="http://schemas.microsoft.com/office/drawing/2014/main" val="3030510845"/>
                    </a:ext>
                  </a:extLst>
                </a:gridCol>
                <a:gridCol w="2096004">
                  <a:extLst>
                    <a:ext uri="{9D8B030D-6E8A-4147-A177-3AD203B41FA5}">
                      <a16:colId xmlns:a16="http://schemas.microsoft.com/office/drawing/2014/main" val="2875388454"/>
                    </a:ext>
                  </a:extLst>
                </a:gridCol>
                <a:gridCol w="3605373">
                  <a:extLst>
                    <a:ext uri="{9D8B030D-6E8A-4147-A177-3AD203B41FA5}">
                      <a16:colId xmlns:a16="http://schemas.microsoft.com/office/drawing/2014/main" val="3631065492"/>
                    </a:ext>
                  </a:extLst>
                </a:gridCol>
                <a:gridCol w="3605373">
                  <a:extLst>
                    <a:ext uri="{9D8B030D-6E8A-4147-A177-3AD203B41FA5}">
                      <a16:colId xmlns:a16="http://schemas.microsoft.com/office/drawing/2014/main" val="4183897163"/>
                    </a:ext>
                  </a:extLst>
                </a:gridCol>
              </a:tblGrid>
              <a:tr h="27602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求められる役割</a:t>
                      </a:r>
                    </a:p>
                  </a:txBody>
                  <a:tcPr marL="36000" marR="2794" marT="2794" marB="0"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いま参画している主体</a:t>
                      </a:r>
                    </a:p>
                  </a:txBody>
                  <a:tcPr marL="36000" marR="2794" marT="2794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巻き込みたい主体</a:t>
                      </a:r>
                    </a:p>
                  </a:txBody>
                  <a:tcPr marL="36000" marR="2794" marT="2794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548156"/>
                  </a:ext>
                </a:extLst>
              </a:tr>
              <a:tr h="3681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　</a:t>
                      </a:r>
                    </a:p>
                  </a:txBody>
                  <a:tcPr marL="2794" marR="2794" marT="27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地域の実情を踏まえて 構想づくりを主導する</a:t>
                      </a:r>
                    </a:p>
                  </a:txBody>
                  <a:tcPr marL="2794" marR="2794" marT="2794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2794" marT="2794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2794" marT="2794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211"/>
                  </a:ext>
                </a:extLst>
              </a:tr>
              <a:tr h="3681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　</a:t>
                      </a:r>
                    </a:p>
                  </a:txBody>
                  <a:tcPr marL="2794" marR="2794" marT="27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利用者のニーズ把握を主導する</a:t>
                      </a:r>
                    </a:p>
                  </a:txBody>
                  <a:tcPr marL="2794" marR="2794" marT="2794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2794" marT="2794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2794" marT="2794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107665"/>
                  </a:ext>
                </a:extLst>
              </a:tr>
              <a:tr h="3681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　</a:t>
                      </a:r>
                    </a:p>
                  </a:txBody>
                  <a:tcPr marL="2794" marR="2794" marT="27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専門的な知識からアドバイスする</a:t>
                      </a:r>
                    </a:p>
                  </a:txBody>
                  <a:tcPr marL="2794" marR="2794" marT="2794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2794" marT="2794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2794" marT="2794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9375027"/>
                  </a:ext>
                </a:extLst>
              </a:tr>
              <a:tr h="3681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　</a:t>
                      </a:r>
                    </a:p>
                  </a:txBody>
                  <a:tcPr marL="2794" marR="2794" marT="27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地域内外で取組への共感を広める</a:t>
                      </a:r>
                    </a:p>
                  </a:txBody>
                  <a:tcPr marL="2794" marR="2794" marT="2794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2794" marT="2794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2794" marT="2794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972871"/>
                  </a:ext>
                </a:extLst>
              </a:tr>
              <a:tr h="3681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　</a:t>
                      </a:r>
                    </a:p>
                  </a:txBody>
                  <a:tcPr marL="2794" marR="2794" marT="27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実証や実装の計画作りを主導し、必要なリソースを</a:t>
                      </a:r>
                      <a:r>
                        <a:rPr kumimoji="1" lang="ja-JP" altLang="en-US" sz="9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+mn-cs"/>
                        </a:rPr>
                        <a:t>確保</a:t>
                      </a:r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する</a:t>
                      </a:r>
                    </a:p>
                  </a:txBody>
                  <a:tcPr marL="2794" marR="2794" marT="2794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2794" marT="2794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2794" marT="2794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807644"/>
                  </a:ext>
                </a:extLst>
              </a:tr>
              <a:tr h="3681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　</a:t>
                      </a:r>
                    </a:p>
                  </a:txBody>
                  <a:tcPr marL="2794" marR="2794" marT="27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実証や実装時の事業主体となる</a:t>
                      </a:r>
                    </a:p>
                  </a:txBody>
                  <a:tcPr marL="2794" marR="2794" marT="2794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2794" marT="2794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2794" marT="2794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92386"/>
                  </a:ext>
                </a:extLst>
              </a:tr>
              <a:tr h="3681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　</a:t>
                      </a:r>
                    </a:p>
                  </a:txBody>
                  <a:tcPr marL="2794" marR="2794" marT="27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モビリティを運行する</a:t>
                      </a:r>
                    </a:p>
                  </a:txBody>
                  <a:tcPr marL="2794" marR="2794" marT="2794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2794" marT="2794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2794" marT="2794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213328"/>
                  </a:ext>
                </a:extLst>
              </a:tr>
              <a:tr h="368188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2794" marR="2794" marT="27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車両や技術・システムを提供する</a:t>
                      </a:r>
                    </a:p>
                  </a:txBody>
                  <a:tcPr marL="2794" marR="2794" marT="2794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2794" marT="2794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2794" marT="2794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889018"/>
                  </a:ext>
                </a:extLst>
              </a:tr>
              <a:tr h="368188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2794" marR="2794" marT="27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　・</a:t>
                      </a:r>
                    </a:p>
                  </a:txBody>
                  <a:tcPr marL="2794" marR="2794" marT="2794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2794" marT="2794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2794" marT="2794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485086"/>
                  </a:ext>
                </a:extLst>
              </a:tr>
              <a:tr h="36818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　</a:t>
                      </a:r>
                    </a:p>
                  </a:txBody>
                  <a:tcPr marL="2794" marR="2794" marT="27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　・</a:t>
                      </a:r>
                    </a:p>
                  </a:txBody>
                  <a:tcPr marL="2794" marR="2794" marT="2794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2794" marT="2794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2794" marT="2794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636683"/>
                  </a:ext>
                </a:extLst>
              </a:tr>
              <a:tr h="368188">
                <a:tc>
                  <a:txBody>
                    <a:bodyPr/>
                    <a:lstStyle/>
                    <a:p>
                      <a:pPr algn="l" fontAlgn="ctr"/>
                      <a:endParaRPr lang="ja-JP" altLang="en-US" sz="800" b="1" i="0" u="none" strike="noStrike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2794" marR="2794" marT="27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連携サービスを提供する</a:t>
                      </a:r>
                    </a:p>
                  </a:txBody>
                  <a:tcPr marL="2794" marR="2794" marT="2794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2794" marT="2794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2794" marT="2794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38556"/>
                  </a:ext>
                </a:extLst>
              </a:tr>
              <a:tr h="368188">
                <a:tc>
                  <a:txBody>
                    <a:bodyPr/>
                    <a:lstStyle/>
                    <a:p>
                      <a:pPr algn="l" fontAlgn="ctr"/>
                      <a:endParaRPr lang="ja-JP" altLang="en-US" sz="800" b="1" i="0" u="none" strike="noStrike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2794" marR="2794" marT="27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　・</a:t>
                      </a:r>
                    </a:p>
                  </a:txBody>
                  <a:tcPr marL="2794" marR="2794" marT="2794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2794" marT="2794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2794" marT="2794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325618"/>
                  </a:ext>
                </a:extLst>
              </a:tr>
              <a:tr h="3681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　</a:t>
                      </a:r>
                    </a:p>
                  </a:txBody>
                  <a:tcPr marL="2794" marR="2794" marT="27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　・</a:t>
                      </a:r>
                    </a:p>
                  </a:txBody>
                  <a:tcPr marL="2794" marR="2794" marT="2794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2794" marT="2794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2794" marT="2794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079491"/>
                  </a:ext>
                </a:extLst>
              </a:tr>
              <a:tr h="36818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　</a:t>
                      </a:r>
                    </a:p>
                  </a:txBody>
                  <a:tcPr marL="2794" marR="2794" marT="27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利用者とのコミュニケーションを主導する</a:t>
                      </a:r>
                    </a:p>
                  </a:txBody>
                  <a:tcPr marL="2794" marR="2794" marT="2794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2794" marT="2794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2794" marT="2794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561304"/>
                  </a:ext>
                </a:extLst>
              </a:tr>
              <a:tr h="3681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　</a:t>
                      </a:r>
                    </a:p>
                  </a:txBody>
                  <a:tcPr marL="2794" marR="2794" marT="27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データを収集・分析し、</a:t>
                      </a:r>
                      <a:r>
                        <a:rPr lang="en-US" altLang="ja-JP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PDCA </a:t>
                      </a:r>
                      <a:r>
                        <a:rPr lang="ja-JP" alt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サイクルを回す</a:t>
                      </a:r>
                    </a:p>
                  </a:txBody>
                  <a:tcPr marL="2794" marR="2794" marT="2794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2794" marT="2794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2794" marT="2794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236454"/>
                  </a:ext>
                </a:extLst>
              </a:tr>
            </a:tbl>
          </a:graphicData>
        </a:graphic>
      </p:graphicFrame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C3F1832B-EF3B-DF7C-AD3A-A12BC1EC575D}"/>
              </a:ext>
            </a:extLst>
          </p:cNvPr>
          <p:cNvGrpSpPr/>
          <p:nvPr/>
        </p:nvGrpSpPr>
        <p:grpSpPr>
          <a:xfrm>
            <a:off x="538637" y="1560722"/>
            <a:ext cx="268857" cy="229944"/>
            <a:chOff x="13335" y="48619"/>
            <a:chExt cx="302928" cy="260560"/>
          </a:xfrm>
        </p:grpSpPr>
        <p:sp>
          <p:nvSpPr>
            <p:cNvPr id="77" name="楕円 76">
              <a:extLst>
                <a:ext uri="{FF2B5EF4-FFF2-40B4-BE49-F238E27FC236}">
                  <a16:creationId xmlns:a16="http://schemas.microsoft.com/office/drawing/2014/main" id="{B7B7ED72-634B-3590-E67A-02987D221BF2}"/>
                </a:ext>
              </a:extLst>
            </p:cNvPr>
            <p:cNvSpPr/>
            <p:nvPr/>
          </p:nvSpPr>
          <p:spPr>
            <a:xfrm>
              <a:off x="39674" y="64580"/>
              <a:ext cx="239760" cy="24459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900"/>
            </a:p>
          </p:txBody>
        </p:sp>
        <p:sp>
          <p:nvSpPr>
            <p:cNvPr id="78" name="テキスト ボックス 16">
              <a:extLst>
                <a:ext uri="{FF2B5EF4-FFF2-40B4-BE49-F238E27FC236}">
                  <a16:creationId xmlns:a16="http://schemas.microsoft.com/office/drawing/2014/main" id="{F520CCB8-8334-8917-EA0E-94CB008D2AFB}"/>
                </a:ext>
              </a:extLst>
            </p:cNvPr>
            <p:cNvSpPr txBox="1"/>
            <p:nvPr/>
          </p:nvSpPr>
          <p:spPr>
            <a:xfrm>
              <a:off x="13335" y="48619"/>
              <a:ext cx="302928" cy="23900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ctr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900">
                  <a:solidFill>
                    <a:schemeClr val="bg1"/>
                  </a:solidFill>
                </a:rPr>
                <a:t>A</a:t>
              </a:r>
              <a:endParaRPr kumimoji="1" lang="ja-JP" alt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6A61147C-523B-9DA1-824D-1DC15AD08C85}"/>
              </a:ext>
            </a:extLst>
          </p:cNvPr>
          <p:cNvGrpSpPr/>
          <p:nvPr/>
        </p:nvGrpSpPr>
        <p:grpSpPr>
          <a:xfrm>
            <a:off x="540378" y="1964737"/>
            <a:ext cx="265375" cy="225620"/>
            <a:chOff x="5715" y="450984"/>
            <a:chExt cx="302928" cy="246972"/>
          </a:xfrm>
        </p:grpSpPr>
        <p:sp>
          <p:nvSpPr>
            <p:cNvPr id="75" name="楕円 74">
              <a:extLst>
                <a:ext uri="{FF2B5EF4-FFF2-40B4-BE49-F238E27FC236}">
                  <a16:creationId xmlns:a16="http://schemas.microsoft.com/office/drawing/2014/main" id="{9DF08F55-9CEE-3C38-EDA3-97B48CB9E520}"/>
                </a:ext>
              </a:extLst>
            </p:cNvPr>
            <p:cNvSpPr/>
            <p:nvPr/>
          </p:nvSpPr>
          <p:spPr>
            <a:xfrm>
              <a:off x="41924" y="453357"/>
              <a:ext cx="239760" cy="24459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900"/>
            </a:p>
          </p:txBody>
        </p:sp>
        <p:sp>
          <p:nvSpPr>
            <p:cNvPr id="76" name="テキスト ボックス 21">
              <a:extLst>
                <a:ext uri="{FF2B5EF4-FFF2-40B4-BE49-F238E27FC236}">
                  <a16:creationId xmlns:a16="http://schemas.microsoft.com/office/drawing/2014/main" id="{54A64A85-ABA4-7F42-0210-F2212AE58C87}"/>
                </a:ext>
              </a:extLst>
            </p:cNvPr>
            <p:cNvSpPr txBox="1"/>
            <p:nvPr/>
          </p:nvSpPr>
          <p:spPr>
            <a:xfrm>
              <a:off x="5715" y="450984"/>
              <a:ext cx="302928" cy="23088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ctr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900" dirty="0">
                  <a:solidFill>
                    <a:schemeClr val="bg1"/>
                  </a:solidFill>
                </a:rPr>
                <a:t>B</a:t>
              </a:r>
              <a:endParaRPr kumimoji="1" lang="ja-JP" altLang="en-U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2B0B8FC2-F5AD-E730-A5AD-D721AABA0181}"/>
              </a:ext>
            </a:extLst>
          </p:cNvPr>
          <p:cNvGrpSpPr/>
          <p:nvPr/>
        </p:nvGrpSpPr>
        <p:grpSpPr>
          <a:xfrm>
            <a:off x="536026" y="2295505"/>
            <a:ext cx="274079" cy="221396"/>
            <a:chOff x="0" y="848708"/>
            <a:chExt cx="302928" cy="251182"/>
          </a:xfrm>
        </p:grpSpPr>
        <p:sp>
          <p:nvSpPr>
            <p:cNvPr id="73" name="楕円 72">
              <a:extLst>
                <a:ext uri="{FF2B5EF4-FFF2-40B4-BE49-F238E27FC236}">
                  <a16:creationId xmlns:a16="http://schemas.microsoft.com/office/drawing/2014/main" id="{DD98B609-713D-785F-497D-2A6FBF54112A}"/>
                </a:ext>
              </a:extLst>
            </p:cNvPr>
            <p:cNvSpPr/>
            <p:nvPr/>
          </p:nvSpPr>
          <p:spPr>
            <a:xfrm>
              <a:off x="35959" y="855291"/>
              <a:ext cx="239760" cy="24459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900"/>
            </a:p>
          </p:txBody>
        </p:sp>
        <p:sp>
          <p:nvSpPr>
            <p:cNvPr id="74" name="テキスト ボックス 24">
              <a:extLst>
                <a:ext uri="{FF2B5EF4-FFF2-40B4-BE49-F238E27FC236}">
                  <a16:creationId xmlns:a16="http://schemas.microsoft.com/office/drawing/2014/main" id="{B9A9AF2E-955D-247B-3185-1D533F3FF314}"/>
                </a:ext>
              </a:extLst>
            </p:cNvPr>
            <p:cNvSpPr txBox="1"/>
            <p:nvPr/>
          </p:nvSpPr>
          <p:spPr>
            <a:xfrm>
              <a:off x="0" y="848708"/>
              <a:ext cx="302928" cy="23930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ctr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900">
                  <a:solidFill>
                    <a:schemeClr val="bg1"/>
                  </a:solidFill>
                </a:rPr>
                <a:t>C</a:t>
              </a:r>
              <a:endParaRPr kumimoji="1" lang="ja-JP" alt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2207CF54-7164-550F-CB38-EACF8192324C}"/>
              </a:ext>
            </a:extLst>
          </p:cNvPr>
          <p:cNvGrpSpPr/>
          <p:nvPr/>
        </p:nvGrpSpPr>
        <p:grpSpPr>
          <a:xfrm>
            <a:off x="538637" y="2690791"/>
            <a:ext cx="268857" cy="224713"/>
            <a:chOff x="11430" y="1242746"/>
            <a:chExt cx="302928" cy="248041"/>
          </a:xfrm>
        </p:grpSpPr>
        <p:sp>
          <p:nvSpPr>
            <p:cNvPr id="71" name="楕円 70">
              <a:extLst>
                <a:ext uri="{FF2B5EF4-FFF2-40B4-BE49-F238E27FC236}">
                  <a16:creationId xmlns:a16="http://schemas.microsoft.com/office/drawing/2014/main" id="{FED25A95-BD3C-5026-5082-E11007B80BC9}"/>
                </a:ext>
              </a:extLst>
            </p:cNvPr>
            <p:cNvSpPr/>
            <p:nvPr/>
          </p:nvSpPr>
          <p:spPr>
            <a:xfrm>
              <a:off x="37769" y="1246188"/>
              <a:ext cx="239760" cy="24459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900"/>
            </a:p>
          </p:txBody>
        </p:sp>
        <p:sp>
          <p:nvSpPr>
            <p:cNvPr id="72" name="テキスト ボックス 27">
              <a:extLst>
                <a:ext uri="{FF2B5EF4-FFF2-40B4-BE49-F238E27FC236}">
                  <a16:creationId xmlns:a16="http://schemas.microsoft.com/office/drawing/2014/main" id="{F0371B90-DB14-9C47-9648-3332501B4F91}"/>
                </a:ext>
              </a:extLst>
            </p:cNvPr>
            <p:cNvSpPr txBox="1"/>
            <p:nvPr/>
          </p:nvSpPr>
          <p:spPr>
            <a:xfrm>
              <a:off x="11430" y="1242746"/>
              <a:ext cx="302928" cy="23282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ctr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900">
                  <a:solidFill>
                    <a:schemeClr val="bg1"/>
                  </a:solidFill>
                </a:rPr>
                <a:t>D</a:t>
              </a:r>
              <a:endParaRPr kumimoji="1" lang="ja-JP" alt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3805DBFD-C969-C374-3851-09F5D7D80B12}"/>
              </a:ext>
            </a:extLst>
          </p:cNvPr>
          <p:cNvGrpSpPr/>
          <p:nvPr/>
        </p:nvGrpSpPr>
        <p:grpSpPr>
          <a:xfrm>
            <a:off x="536026" y="3035722"/>
            <a:ext cx="274079" cy="227299"/>
            <a:chOff x="0" y="1623912"/>
            <a:chExt cx="302928" cy="245613"/>
          </a:xfrm>
        </p:grpSpPr>
        <p:sp>
          <p:nvSpPr>
            <p:cNvPr id="69" name="楕円 68">
              <a:extLst>
                <a:ext uri="{FF2B5EF4-FFF2-40B4-BE49-F238E27FC236}">
                  <a16:creationId xmlns:a16="http://schemas.microsoft.com/office/drawing/2014/main" id="{98F4D2A3-0956-D130-0734-3039BC32F382}"/>
                </a:ext>
              </a:extLst>
            </p:cNvPr>
            <p:cNvSpPr/>
            <p:nvPr/>
          </p:nvSpPr>
          <p:spPr>
            <a:xfrm>
              <a:off x="35959" y="1624926"/>
              <a:ext cx="239760" cy="24459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900"/>
            </a:p>
          </p:txBody>
        </p:sp>
        <p:sp>
          <p:nvSpPr>
            <p:cNvPr id="70" name="テキスト ボックス 30">
              <a:extLst>
                <a:ext uri="{FF2B5EF4-FFF2-40B4-BE49-F238E27FC236}">
                  <a16:creationId xmlns:a16="http://schemas.microsoft.com/office/drawing/2014/main" id="{A959BBEF-1AFE-B033-91FC-495D1AB40260}"/>
                </a:ext>
              </a:extLst>
            </p:cNvPr>
            <p:cNvSpPr txBox="1"/>
            <p:nvPr/>
          </p:nvSpPr>
          <p:spPr>
            <a:xfrm>
              <a:off x="0" y="1623912"/>
              <a:ext cx="302928" cy="22791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ctr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900">
                  <a:solidFill>
                    <a:schemeClr val="bg1"/>
                  </a:solidFill>
                </a:rPr>
                <a:t>E</a:t>
              </a:r>
              <a:endParaRPr kumimoji="1" lang="ja-JP" alt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6BABA346-F170-C6B7-0776-019AACC06648}"/>
              </a:ext>
            </a:extLst>
          </p:cNvPr>
          <p:cNvGrpSpPr/>
          <p:nvPr/>
        </p:nvGrpSpPr>
        <p:grpSpPr>
          <a:xfrm>
            <a:off x="536026" y="3419011"/>
            <a:ext cx="274079" cy="224149"/>
            <a:chOff x="0" y="2027162"/>
            <a:chExt cx="302928" cy="248407"/>
          </a:xfrm>
        </p:grpSpPr>
        <p:sp>
          <p:nvSpPr>
            <p:cNvPr id="67" name="楕円 66">
              <a:extLst>
                <a:ext uri="{FF2B5EF4-FFF2-40B4-BE49-F238E27FC236}">
                  <a16:creationId xmlns:a16="http://schemas.microsoft.com/office/drawing/2014/main" id="{C672DEBA-92BA-CC9A-A635-0284F3D1DE13}"/>
                </a:ext>
              </a:extLst>
            </p:cNvPr>
            <p:cNvSpPr/>
            <p:nvPr/>
          </p:nvSpPr>
          <p:spPr>
            <a:xfrm>
              <a:off x="35959" y="2030970"/>
              <a:ext cx="239760" cy="24459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900"/>
            </a:p>
          </p:txBody>
        </p:sp>
        <p:sp>
          <p:nvSpPr>
            <p:cNvPr id="68" name="テキスト ボックス 33">
              <a:extLst>
                <a:ext uri="{FF2B5EF4-FFF2-40B4-BE49-F238E27FC236}">
                  <a16:creationId xmlns:a16="http://schemas.microsoft.com/office/drawing/2014/main" id="{B92A585E-E314-CA8C-E126-71072734A707}"/>
                </a:ext>
              </a:extLst>
            </p:cNvPr>
            <p:cNvSpPr txBox="1"/>
            <p:nvPr/>
          </p:nvSpPr>
          <p:spPr>
            <a:xfrm>
              <a:off x="0" y="2027162"/>
              <a:ext cx="302928" cy="23375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ctr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900">
                  <a:solidFill>
                    <a:schemeClr val="bg1"/>
                  </a:solidFill>
                </a:rPr>
                <a:t>F</a:t>
              </a:r>
              <a:endParaRPr kumimoji="1" lang="ja-JP" alt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BB1D973A-2466-A602-FEED-C3919443D507}"/>
              </a:ext>
            </a:extLst>
          </p:cNvPr>
          <p:cNvGrpSpPr/>
          <p:nvPr/>
        </p:nvGrpSpPr>
        <p:grpSpPr>
          <a:xfrm>
            <a:off x="536026" y="3777821"/>
            <a:ext cx="274079" cy="222703"/>
            <a:chOff x="0" y="2433184"/>
            <a:chExt cx="302928" cy="250036"/>
          </a:xfrm>
        </p:grpSpPr>
        <p:sp>
          <p:nvSpPr>
            <p:cNvPr id="65" name="楕円 64">
              <a:extLst>
                <a:ext uri="{FF2B5EF4-FFF2-40B4-BE49-F238E27FC236}">
                  <a16:creationId xmlns:a16="http://schemas.microsoft.com/office/drawing/2014/main" id="{363302AF-CED6-4E27-649D-1045A291D88C}"/>
                </a:ext>
              </a:extLst>
            </p:cNvPr>
            <p:cNvSpPr/>
            <p:nvPr/>
          </p:nvSpPr>
          <p:spPr>
            <a:xfrm>
              <a:off x="35959" y="2438621"/>
              <a:ext cx="239760" cy="24459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900"/>
            </a:p>
          </p:txBody>
        </p:sp>
        <p:sp>
          <p:nvSpPr>
            <p:cNvPr id="66" name="テキスト ボックス 36">
              <a:extLst>
                <a:ext uri="{FF2B5EF4-FFF2-40B4-BE49-F238E27FC236}">
                  <a16:creationId xmlns:a16="http://schemas.microsoft.com/office/drawing/2014/main" id="{B4AC548D-683A-443F-8778-F04E3DF462D2}"/>
                </a:ext>
              </a:extLst>
            </p:cNvPr>
            <p:cNvSpPr txBox="1"/>
            <p:nvPr/>
          </p:nvSpPr>
          <p:spPr>
            <a:xfrm>
              <a:off x="0" y="2433184"/>
              <a:ext cx="302928" cy="23681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ctr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900">
                  <a:solidFill>
                    <a:schemeClr val="bg1"/>
                  </a:solidFill>
                </a:rPr>
                <a:t>G</a:t>
              </a:r>
              <a:endParaRPr kumimoji="1" lang="ja-JP" alt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C56FCB74-CFFF-ED4D-26A6-679D2B3CA05B}"/>
              </a:ext>
            </a:extLst>
          </p:cNvPr>
          <p:cNvGrpSpPr/>
          <p:nvPr/>
        </p:nvGrpSpPr>
        <p:grpSpPr>
          <a:xfrm>
            <a:off x="536026" y="4535936"/>
            <a:ext cx="274079" cy="219480"/>
            <a:chOff x="0" y="3220648"/>
            <a:chExt cx="302928" cy="252386"/>
          </a:xfrm>
        </p:grpSpPr>
        <p:sp>
          <p:nvSpPr>
            <p:cNvPr id="63" name="楕円 62">
              <a:extLst>
                <a:ext uri="{FF2B5EF4-FFF2-40B4-BE49-F238E27FC236}">
                  <a16:creationId xmlns:a16="http://schemas.microsoft.com/office/drawing/2014/main" id="{E0105ECF-471E-76B8-B0C1-E96DEAFEDF6D}"/>
                </a:ext>
              </a:extLst>
            </p:cNvPr>
            <p:cNvSpPr/>
            <p:nvPr/>
          </p:nvSpPr>
          <p:spPr>
            <a:xfrm>
              <a:off x="35959" y="3228435"/>
              <a:ext cx="239760" cy="24459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900"/>
            </a:p>
          </p:txBody>
        </p:sp>
        <p:sp>
          <p:nvSpPr>
            <p:cNvPr id="64" name="テキスト ボックス 39">
              <a:extLst>
                <a:ext uri="{FF2B5EF4-FFF2-40B4-BE49-F238E27FC236}">
                  <a16:creationId xmlns:a16="http://schemas.microsoft.com/office/drawing/2014/main" id="{35C8CDD5-0DA1-AC1D-97E3-F5AF05108301}"/>
                </a:ext>
              </a:extLst>
            </p:cNvPr>
            <p:cNvSpPr txBox="1"/>
            <p:nvPr/>
          </p:nvSpPr>
          <p:spPr>
            <a:xfrm>
              <a:off x="0" y="3220648"/>
              <a:ext cx="302928" cy="24254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ctr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900" dirty="0">
                  <a:solidFill>
                    <a:schemeClr val="bg1"/>
                  </a:solidFill>
                </a:rPr>
                <a:t>H</a:t>
              </a:r>
              <a:endParaRPr kumimoji="1" lang="ja-JP" altLang="en-U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2CC3E61E-EE28-4A4F-73C3-E9E1CD09451F}"/>
              </a:ext>
            </a:extLst>
          </p:cNvPr>
          <p:cNvGrpSpPr/>
          <p:nvPr/>
        </p:nvGrpSpPr>
        <p:grpSpPr>
          <a:xfrm>
            <a:off x="536026" y="5586940"/>
            <a:ext cx="274079" cy="221406"/>
            <a:chOff x="0" y="4416759"/>
            <a:chExt cx="302928" cy="251073"/>
          </a:xfrm>
        </p:grpSpPr>
        <p:sp>
          <p:nvSpPr>
            <p:cNvPr id="61" name="楕円 60">
              <a:extLst>
                <a:ext uri="{FF2B5EF4-FFF2-40B4-BE49-F238E27FC236}">
                  <a16:creationId xmlns:a16="http://schemas.microsoft.com/office/drawing/2014/main" id="{967C723F-281F-54B7-EBEE-4F3C831A58DC}"/>
                </a:ext>
              </a:extLst>
            </p:cNvPr>
            <p:cNvSpPr/>
            <p:nvPr/>
          </p:nvSpPr>
          <p:spPr>
            <a:xfrm>
              <a:off x="35959" y="4423233"/>
              <a:ext cx="239760" cy="24459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900"/>
            </a:p>
          </p:txBody>
        </p:sp>
        <p:sp>
          <p:nvSpPr>
            <p:cNvPr id="62" name="テキスト ボックス 42">
              <a:extLst>
                <a:ext uri="{FF2B5EF4-FFF2-40B4-BE49-F238E27FC236}">
                  <a16:creationId xmlns:a16="http://schemas.microsoft.com/office/drawing/2014/main" id="{31EC1DDF-9AFD-204B-600F-0D07E7333368}"/>
                </a:ext>
              </a:extLst>
            </p:cNvPr>
            <p:cNvSpPr txBox="1"/>
            <p:nvPr/>
          </p:nvSpPr>
          <p:spPr>
            <a:xfrm>
              <a:off x="0" y="4416759"/>
              <a:ext cx="302928" cy="23918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ctr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900" dirty="0">
                  <a:solidFill>
                    <a:schemeClr val="bg1"/>
                  </a:solidFill>
                </a:rPr>
                <a:t>I</a:t>
              </a:r>
              <a:endParaRPr kumimoji="1" lang="ja-JP" altLang="en-U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3BEE5317-D5C0-5298-2623-55EDE2548156}"/>
              </a:ext>
            </a:extLst>
          </p:cNvPr>
          <p:cNvGrpSpPr/>
          <p:nvPr/>
        </p:nvGrpSpPr>
        <p:grpSpPr>
          <a:xfrm>
            <a:off x="536026" y="6362172"/>
            <a:ext cx="274079" cy="223358"/>
            <a:chOff x="0" y="5224427"/>
            <a:chExt cx="302928" cy="249472"/>
          </a:xfrm>
        </p:grpSpPr>
        <p:sp>
          <p:nvSpPr>
            <p:cNvPr id="59" name="楕円 58">
              <a:extLst>
                <a:ext uri="{FF2B5EF4-FFF2-40B4-BE49-F238E27FC236}">
                  <a16:creationId xmlns:a16="http://schemas.microsoft.com/office/drawing/2014/main" id="{2B2AEF5B-44BC-7F79-8D6C-A064A42E9CAA}"/>
                </a:ext>
              </a:extLst>
            </p:cNvPr>
            <p:cNvSpPr/>
            <p:nvPr/>
          </p:nvSpPr>
          <p:spPr>
            <a:xfrm>
              <a:off x="35959" y="5229300"/>
              <a:ext cx="239760" cy="24459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900"/>
            </a:p>
          </p:txBody>
        </p:sp>
        <p:sp>
          <p:nvSpPr>
            <p:cNvPr id="60" name="テキスト ボックス 45">
              <a:extLst>
                <a:ext uri="{FF2B5EF4-FFF2-40B4-BE49-F238E27FC236}">
                  <a16:creationId xmlns:a16="http://schemas.microsoft.com/office/drawing/2014/main" id="{D9854FE9-B6B3-4B0A-BDAC-5A00C79EBD2F}"/>
                </a:ext>
              </a:extLst>
            </p:cNvPr>
            <p:cNvSpPr txBox="1"/>
            <p:nvPr/>
          </p:nvSpPr>
          <p:spPr>
            <a:xfrm>
              <a:off x="0" y="5224427"/>
              <a:ext cx="302928" cy="23558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ctr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900">
                  <a:solidFill>
                    <a:schemeClr val="bg1"/>
                  </a:solidFill>
                </a:rPr>
                <a:t>J</a:t>
              </a:r>
              <a:endParaRPr kumimoji="1" lang="ja-JP" alt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CA0BB5A8-E24D-9A17-C4AC-0906C179473D}"/>
              </a:ext>
            </a:extLst>
          </p:cNvPr>
          <p:cNvGrpSpPr/>
          <p:nvPr/>
        </p:nvGrpSpPr>
        <p:grpSpPr>
          <a:xfrm>
            <a:off x="536026" y="6731582"/>
            <a:ext cx="274078" cy="243918"/>
            <a:chOff x="13335" y="5585729"/>
            <a:chExt cx="302928" cy="244599"/>
          </a:xfrm>
        </p:grpSpPr>
        <p:sp>
          <p:nvSpPr>
            <p:cNvPr id="57" name="楕円 56">
              <a:extLst>
                <a:ext uri="{FF2B5EF4-FFF2-40B4-BE49-F238E27FC236}">
                  <a16:creationId xmlns:a16="http://schemas.microsoft.com/office/drawing/2014/main" id="{3B8996B0-2C19-4F70-C9C6-7B110135FDD1}"/>
                </a:ext>
              </a:extLst>
            </p:cNvPr>
            <p:cNvSpPr/>
            <p:nvPr/>
          </p:nvSpPr>
          <p:spPr>
            <a:xfrm>
              <a:off x="39674" y="5585729"/>
              <a:ext cx="239760" cy="24459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900"/>
            </a:p>
          </p:txBody>
        </p:sp>
        <p:sp>
          <p:nvSpPr>
            <p:cNvPr id="58" name="テキスト ボックス 48">
              <a:extLst>
                <a:ext uri="{FF2B5EF4-FFF2-40B4-BE49-F238E27FC236}">
                  <a16:creationId xmlns:a16="http://schemas.microsoft.com/office/drawing/2014/main" id="{4DA9C340-E693-C084-77F8-3977EAC23514}"/>
                </a:ext>
              </a:extLst>
            </p:cNvPr>
            <p:cNvSpPr txBox="1"/>
            <p:nvPr/>
          </p:nvSpPr>
          <p:spPr>
            <a:xfrm>
              <a:off x="13335" y="5593167"/>
              <a:ext cx="302928" cy="21151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ctr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900">
                  <a:solidFill>
                    <a:schemeClr val="bg1"/>
                  </a:solidFill>
                </a:rPr>
                <a:t>K</a:t>
              </a:r>
              <a:endParaRPr kumimoji="1" lang="ja-JP" altLang="en-US" sz="900">
                <a:solidFill>
                  <a:schemeClr val="bg1"/>
                </a:solidFill>
              </a:endParaRPr>
            </a:p>
          </p:txBody>
        </p:sp>
      </p:grpSp>
      <p:pic>
        <p:nvPicPr>
          <p:cNvPr id="3105" name="楕円 15">
            <a:extLst>
              <a:ext uri="{FF2B5EF4-FFF2-40B4-BE49-F238E27FC236}">
                <a16:creationId xmlns:a16="http://schemas.microsoft.com/office/drawing/2014/main" id="{EE917A8A-2444-7AAC-F1D6-8681859D95EC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20734338"/>
            <a:ext cx="3786188" cy="39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楕円 26">
            <a:extLst>
              <a:ext uri="{FF2B5EF4-FFF2-40B4-BE49-F238E27FC236}">
                <a16:creationId xmlns:a16="http://schemas.microsoft.com/office/drawing/2014/main" id="{F2DE6A43-D8A6-553A-00C8-D7273C878605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20737513"/>
            <a:ext cx="3786188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楕円 35">
            <a:extLst>
              <a:ext uri="{FF2B5EF4-FFF2-40B4-BE49-F238E27FC236}">
                <a16:creationId xmlns:a16="http://schemas.microsoft.com/office/drawing/2014/main" id="{EF1712C2-1597-1C24-4217-0D847B2509D3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20707350"/>
            <a:ext cx="3811588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楕円 44">
            <a:extLst>
              <a:ext uri="{FF2B5EF4-FFF2-40B4-BE49-F238E27FC236}">
                <a16:creationId xmlns:a16="http://schemas.microsoft.com/office/drawing/2014/main" id="{AED9C1AD-F611-3D6E-336D-1185A17D0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20729575"/>
            <a:ext cx="3811588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754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hink-cell data - do not delete" hidden="1">
            <a:extLst>
              <a:ext uri="{FF2B5EF4-FFF2-40B4-BE49-F238E27FC236}">
                <a16:creationId xmlns:a16="http://schemas.microsoft.com/office/drawing/2014/main" id="{B286B401-2C91-01BA-1708-1994A3F025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282" imgH="282" progId="TCLayout.ActiveDocument.1">
                  <p:embed/>
                </p:oleObj>
              </mc:Choice>
              <mc:Fallback>
                <p:oleObj name="think-cell スライド" r:id="rId3" imgW="282" imgH="282" progId="TCLayout.ActiveDocument.1">
                  <p:embed/>
                  <p:pic>
                    <p:nvPicPr>
                      <p:cNvPr id="2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286B401-2C91-01BA-1708-1994A3F025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23E13390-8FD6-BF2A-713F-12D5059EDC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446" y="681452"/>
            <a:ext cx="9646920" cy="243840"/>
          </a:xfrm>
          <a:prstGeom prst="rect">
            <a:avLst/>
          </a:prstGeom>
        </p:spPr>
      </p:pic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73287337-70A7-971F-0676-4612B8E00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0701"/>
              </p:ext>
            </p:extLst>
          </p:nvPr>
        </p:nvGraphicFramePr>
        <p:xfrm>
          <a:off x="522446" y="925292"/>
          <a:ext cx="5094583" cy="922020"/>
        </p:xfrm>
        <a:graphic>
          <a:graphicData uri="http://schemas.openxmlformats.org/drawingml/2006/table">
            <a:tbl>
              <a:tblPr/>
              <a:tblGrid>
                <a:gridCol w="994604">
                  <a:extLst>
                    <a:ext uri="{9D8B030D-6E8A-4147-A177-3AD203B41FA5}">
                      <a16:colId xmlns:a16="http://schemas.microsoft.com/office/drawing/2014/main" val="379909359"/>
                    </a:ext>
                  </a:extLst>
                </a:gridCol>
                <a:gridCol w="4099979">
                  <a:extLst>
                    <a:ext uri="{9D8B030D-6E8A-4147-A177-3AD203B41FA5}">
                      <a16:colId xmlns:a16="http://schemas.microsoft.com/office/drawing/2014/main" val="1550645807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対象地域</a:t>
                      </a:r>
                    </a:p>
                  </a:txBody>
                  <a:tcPr marL="36000" marR="7620" marT="7620" marB="0" anchor="ctr">
                    <a:lnL>
                      <a:noFill/>
                    </a:lnL>
                    <a:lnR w="3175" cap="flat" cmpd="sng" algn="ctr">
                      <a:solidFill>
                        <a:srgbClr val="008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620" marT="7620" marB="0" anchor="ctr">
                    <a:lnL w="3175" cap="flat" cmpd="sng" algn="ctr">
                      <a:solidFill>
                        <a:srgbClr val="008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87703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交通課題</a:t>
                      </a:r>
                    </a:p>
                  </a:txBody>
                  <a:tcPr marL="36000" marR="7620" marT="7620" marB="0" anchor="ctr">
                    <a:lnL>
                      <a:noFill/>
                    </a:lnL>
                    <a:lnR w="3175" cap="flat" cmpd="sng" algn="ctr">
                      <a:solidFill>
                        <a:srgbClr val="008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620" marT="7620" marB="0" anchor="ctr">
                    <a:lnL w="3175" cap="flat" cmpd="sng" algn="ctr">
                      <a:solidFill>
                        <a:srgbClr val="008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519644"/>
                  </a:ext>
                </a:extLst>
              </a:tr>
            </a:tbl>
          </a:graphicData>
        </a:graphic>
      </p:graphicFrame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93A689C3-AD47-DD99-4B8D-0D3623F5F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675743"/>
              </p:ext>
            </p:extLst>
          </p:nvPr>
        </p:nvGraphicFramePr>
        <p:xfrm>
          <a:off x="522446" y="2091152"/>
          <a:ext cx="5854700" cy="489204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1156770560"/>
                    </a:ext>
                  </a:extLst>
                </a:gridCol>
                <a:gridCol w="4711700">
                  <a:extLst>
                    <a:ext uri="{9D8B030D-6E8A-4147-A177-3AD203B41FA5}">
                      <a16:colId xmlns:a16="http://schemas.microsoft.com/office/drawing/2014/main" val="256505489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実現したい姿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598068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①「サービス内容」</a:t>
                      </a:r>
                    </a:p>
                  </a:txBody>
                  <a:tcPr marL="3600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620" marT="7620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895529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②「効果目標」</a:t>
                      </a:r>
                    </a:p>
                  </a:txBody>
                  <a:tcPr marL="3600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620" marT="7620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304511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３「規定ユーザー」</a:t>
                      </a:r>
                    </a:p>
                  </a:txBody>
                  <a:tcPr marL="3600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620" marT="7620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96186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④「事業モデル」</a:t>
                      </a:r>
                    </a:p>
                  </a:txBody>
                  <a:tcPr marL="3600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620" marT="7620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659340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⑤「ロードマップ」</a:t>
                      </a:r>
                    </a:p>
                  </a:txBody>
                  <a:tcPr marL="3600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620" marT="7620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7704"/>
                  </a:ext>
                </a:extLst>
              </a:tr>
            </a:tbl>
          </a:graphicData>
        </a:graphic>
      </p:graphicFrame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32F7B296-B8DA-F423-C75F-723FB28F5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678170"/>
              </p:ext>
            </p:extLst>
          </p:nvPr>
        </p:nvGraphicFramePr>
        <p:xfrm>
          <a:off x="6816566" y="2466256"/>
          <a:ext cx="3352800" cy="3596640"/>
        </p:xfrm>
        <a:graphic>
          <a:graphicData uri="http://schemas.openxmlformats.org/drawingml/2006/table">
            <a:tbl>
              <a:tblPr/>
              <a:tblGrid>
                <a:gridCol w="806544">
                  <a:extLst>
                    <a:ext uri="{9D8B030D-6E8A-4147-A177-3AD203B41FA5}">
                      <a16:colId xmlns:a16="http://schemas.microsoft.com/office/drawing/2014/main" val="2819065955"/>
                    </a:ext>
                  </a:extLst>
                </a:gridCol>
                <a:gridCol w="2546256">
                  <a:extLst>
                    <a:ext uri="{9D8B030D-6E8A-4147-A177-3AD203B41FA5}">
                      <a16:colId xmlns:a16="http://schemas.microsoft.com/office/drawing/2014/main" val="664088763"/>
                    </a:ext>
                  </a:extLst>
                </a:gridCol>
              </a:tblGrid>
              <a:tr h="8991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□考慮する条件</a:t>
                      </a:r>
                    </a:p>
                  </a:txBody>
                  <a:tcPr marL="3600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345092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地域の</a:t>
                      </a:r>
                      <a:br>
                        <a:rPr lang="ja-JP" altLang="en-US" sz="11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</a:br>
                      <a:r>
                        <a:rPr lang="ja-JP" altLang="en-US" sz="11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既存交通</a:t>
                      </a:r>
                    </a:p>
                  </a:txBody>
                  <a:tcPr marL="3600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1401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地域特有の</a:t>
                      </a:r>
                      <a:br>
                        <a:rPr lang="ja-JP" altLang="en-US" sz="11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</a:br>
                      <a:r>
                        <a:rPr lang="ja-JP" altLang="en-US" sz="11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条件</a:t>
                      </a:r>
                    </a:p>
                  </a:txBody>
                  <a:tcPr marL="3600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081915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法規制</a:t>
                      </a:r>
                    </a:p>
                  </a:txBody>
                  <a:tcPr marL="3600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F1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　</a:t>
                      </a:r>
                    </a:p>
                  </a:txBody>
                  <a:tcPr marL="3600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F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167547"/>
                  </a:ext>
                </a:extLst>
              </a:tr>
            </a:tbl>
          </a:graphicData>
        </a:graphic>
      </p:graphicFrame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3261AC72-3314-84FB-FF95-14EF2DF69FCA}"/>
              </a:ext>
            </a:extLst>
          </p:cNvPr>
          <p:cNvCxnSpPr/>
          <p:nvPr/>
        </p:nvCxnSpPr>
        <p:spPr>
          <a:xfrm flipH="1">
            <a:off x="6377146" y="2929812"/>
            <a:ext cx="424870" cy="0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920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hink-cell data - do not delete" hidden="1">
            <a:extLst>
              <a:ext uri="{FF2B5EF4-FFF2-40B4-BE49-F238E27FC236}">
                <a16:creationId xmlns:a16="http://schemas.microsoft.com/office/drawing/2014/main" id="{B286B401-2C91-01BA-1708-1994A3F025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282" imgH="282" progId="TCLayout.ActiveDocument.1">
                  <p:embed/>
                </p:oleObj>
              </mc:Choice>
              <mc:Fallback>
                <p:oleObj name="think-cell スライド" r:id="rId3" imgW="282" imgH="282" progId="TCLayout.ActiveDocument.1">
                  <p:embed/>
                  <p:pic>
                    <p:nvPicPr>
                      <p:cNvPr id="2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286B401-2C91-01BA-1708-1994A3F025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790D748E-EF66-32EA-A6C7-F302BDDB0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586" y="728105"/>
            <a:ext cx="9692640" cy="243840"/>
          </a:xfrm>
          <a:prstGeom prst="rect">
            <a:avLst/>
          </a:prstGeom>
        </p:spPr>
      </p:pic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566AEF56-2C52-8014-6D61-17F1CE605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077868"/>
              </p:ext>
            </p:extLst>
          </p:nvPr>
        </p:nvGraphicFramePr>
        <p:xfrm>
          <a:off x="499586" y="1034022"/>
          <a:ext cx="9692640" cy="5857840"/>
        </p:xfrm>
        <a:graphic>
          <a:graphicData uri="http://schemas.openxmlformats.org/drawingml/2006/table">
            <a:tbl>
              <a:tblPr/>
              <a:tblGrid>
                <a:gridCol w="2053309">
                  <a:extLst>
                    <a:ext uri="{9D8B030D-6E8A-4147-A177-3AD203B41FA5}">
                      <a16:colId xmlns:a16="http://schemas.microsoft.com/office/drawing/2014/main" val="1458328607"/>
                    </a:ext>
                  </a:extLst>
                </a:gridCol>
                <a:gridCol w="7639331">
                  <a:extLst>
                    <a:ext uri="{9D8B030D-6E8A-4147-A177-3AD203B41FA5}">
                      <a16:colId xmlns:a16="http://schemas.microsoft.com/office/drawing/2014/main" val="2198261645"/>
                    </a:ext>
                  </a:extLst>
                </a:gridCol>
              </a:tblGrid>
              <a:tr h="56059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一言で表現したユーザー像</a:t>
                      </a:r>
                    </a:p>
                  </a:txBody>
                  <a:tcPr marL="36000" marR="7096" marT="7096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96" marT="7096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01073"/>
                  </a:ext>
                </a:extLst>
              </a:tr>
              <a:tr h="149019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8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096" marR="7096" marT="7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96" marT="7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55923"/>
                  </a:ext>
                </a:extLst>
              </a:tr>
              <a:tr h="83734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①プロフィール</a:t>
                      </a:r>
                    </a:p>
                  </a:txBody>
                  <a:tcPr marL="36000" marR="7096" marT="7096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96" marT="7096" marB="0" anchor="ctr">
                    <a:lnL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610792"/>
                  </a:ext>
                </a:extLst>
              </a:tr>
              <a:tr h="163211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8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96" marT="7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96" marT="7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196741"/>
                  </a:ext>
                </a:extLst>
              </a:tr>
              <a:tr h="83734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②過去の経歴</a:t>
                      </a:r>
                    </a:p>
                  </a:txBody>
                  <a:tcPr marL="36000" marR="7096" marT="7096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96" marT="7096" marB="0" anchor="ctr">
                    <a:lnL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094819"/>
                  </a:ext>
                </a:extLst>
              </a:tr>
              <a:tr h="163211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8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96" marT="7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96" marT="7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129409"/>
                  </a:ext>
                </a:extLst>
              </a:tr>
              <a:tr h="108571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③現在の生活</a:t>
                      </a:r>
                    </a:p>
                  </a:txBody>
                  <a:tcPr marL="36000" marR="7096" marT="7096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96" marT="7096" marB="0" anchor="ctr">
                    <a:lnL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32531"/>
                  </a:ext>
                </a:extLst>
              </a:tr>
              <a:tr h="163211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8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96" marT="7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96" marT="7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651849"/>
                  </a:ext>
                </a:extLst>
              </a:tr>
              <a:tr h="83734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④外出頻度や外出先</a:t>
                      </a:r>
                    </a:p>
                  </a:txBody>
                  <a:tcPr marL="36000" marR="7096" marT="7096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96" marT="7096" marB="0" anchor="ctr">
                    <a:lnL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69776"/>
                  </a:ext>
                </a:extLst>
              </a:tr>
              <a:tr h="205788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96" marT="7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96" marT="7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396379"/>
                  </a:ext>
                </a:extLst>
              </a:tr>
              <a:tr h="79476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⑤異動に関する</a:t>
                      </a:r>
                      <a:r>
                        <a:rPr lang="en-US" altLang="ja-JP" sz="11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QoL</a:t>
                      </a:r>
                      <a:r>
                        <a:rPr lang="ja-JP" altLang="en-US" sz="11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のゴール</a:t>
                      </a:r>
                    </a:p>
                  </a:txBody>
                  <a:tcPr marL="36000" marR="7096" marT="7096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96" marT="7096" marB="0" anchor="ctr">
                    <a:lnL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950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017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hink-cell data - do not delete" hidden="1">
            <a:extLst>
              <a:ext uri="{FF2B5EF4-FFF2-40B4-BE49-F238E27FC236}">
                <a16:creationId xmlns:a16="http://schemas.microsoft.com/office/drawing/2014/main" id="{B286B401-2C91-01BA-1708-1994A3F025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64266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282" imgH="282" progId="TCLayout.ActiveDocument.1">
                  <p:embed/>
                </p:oleObj>
              </mc:Choice>
              <mc:Fallback>
                <p:oleObj name="think-cell スライド" r:id="rId3" imgW="282" imgH="282" progId="TCLayout.ActiveDocument.1">
                  <p:embed/>
                  <p:pic>
                    <p:nvPicPr>
                      <p:cNvPr id="2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286B401-2C91-01BA-1708-1994A3F025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表 63">
            <a:extLst>
              <a:ext uri="{FF2B5EF4-FFF2-40B4-BE49-F238E27FC236}">
                <a16:creationId xmlns:a16="http://schemas.microsoft.com/office/drawing/2014/main" id="{A269C510-5E94-0A76-CB0A-756DB93B6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620730"/>
              </p:ext>
            </p:extLst>
          </p:nvPr>
        </p:nvGraphicFramePr>
        <p:xfrm>
          <a:off x="2482001" y="5779536"/>
          <a:ext cx="3657600" cy="1011214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580630979"/>
                    </a:ext>
                  </a:extLst>
                </a:gridCol>
              </a:tblGrid>
              <a:tr h="1011214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57259"/>
                  </a:ext>
                </a:extLst>
              </a:tr>
            </a:tbl>
          </a:graphicData>
        </a:graphic>
      </p:graphicFrame>
      <p:graphicFrame>
        <p:nvGraphicFramePr>
          <p:cNvPr id="63" name="表 62">
            <a:extLst>
              <a:ext uri="{FF2B5EF4-FFF2-40B4-BE49-F238E27FC236}">
                <a16:creationId xmlns:a16="http://schemas.microsoft.com/office/drawing/2014/main" id="{5E30DF25-CB4F-069C-942E-F7A897ED3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611607"/>
              </p:ext>
            </p:extLst>
          </p:nvPr>
        </p:nvGraphicFramePr>
        <p:xfrm>
          <a:off x="2482001" y="4723038"/>
          <a:ext cx="3657600" cy="1011214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580630979"/>
                    </a:ext>
                  </a:extLst>
                </a:gridCol>
              </a:tblGrid>
              <a:tr h="1011214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57259"/>
                  </a:ext>
                </a:extLst>
              </a:tr>
            </a:tbl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B87F9282-AB33-BE52-79D4-CAADDB754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216" y="718774"/>
            <a:ext cx="9517380" cy="243840"/>
          </a:xfrm>
          <a:prstGeom prst="rect">
            <a:avLst/>
          </a:prstGeom>
        </p:spPr>
      </p:pic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DC79C160-BD36-F240-CCD6-FA7ACDC61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552513"/>
              </p:ext>
            </p:extLst>
          </p:nvPr>
        </p:nvGraphicFramePr>
        <p:xfrm>
          <a:off x="583883" y="1073020"/>
          <a:ext cx="9512300" cy="532176"/>
        </p:xfrm>
        <a:graphic>
          <a:graphicData uri="http://schemas.openxmlformats.org/drawingml/2006/table">
            <a:tbl>
              <a:tblPr/>
              <a:tblGrid>
                <a:gridCol w="1915804">
                  <a:extLst>
                    <a:ext uri="{9D8B030D-6E8A-4147-A177-3AD203B41FA5}">
                      <a16:colId xmlns:a16="http://schemas.microsoft.com/office/drawing/2014/main" val="1082456121"/>
                    </a:ext>
                  </a:extLst>
                </a:gridCol>
                <a:gridCol w="7596496">
                  <a:extLst>
                    <a:ext uri="{9D8B030D-6E8A-4147-A177-3AD203B41FA5}">
                      <a16:colId xmlns:a16="http://schemas.microsoft.com/office/drawing/2014/main" val="165523330"/>
                    </a:ext>
                  </a:extLst>
                </a:gridCol>
              </a:tblGrid>
              <a:tr h="5321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解決したい交通課題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625814"/>
                  </a:ext>
                </a:extLst>
              </a:tr>
            </a:tbl>
          </a:graphicData>
        </a:graphic>
      </p:graphicFrame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16A61921-171B-51FC-BFAA-EE390B7CDD0B}"/>
              </a:ext>
            </a:extLst>
          </p:cNvPr>
          <p:cNvCxnSpPr>
            <a:cxnSpLocks/>
            <a:stCxn id="60" idx="2"/>
            <a:endCxn id="63" idx="0"/>
          </p:cNvCxnSpPr>
          <p:nvPr/>
        </p:nvCxnSpPr>
        <p:spPr>
          <a:xfrm>
            <a:off x="4310801" y="4421144"/>
            <a:ext cx="0" cy="301894"/>
          </a:xfrm>
          <a:prstGeom prst="straightConnector1">
            <a:avLst/>
          </a:prstGeom>
          <a:ln w="158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D2810044-8DDA-8E02-AF8D-3BC96E90A740}"/>
              </a:ext>
            </a:extLst>
          </p:cNvPr>
          <p:cNvCxnSpPr>
            <a:cxnSpLocks/>
          </p:cNvCxnSpPr>
          <p:nvPr/>
        </p:nvCxnSpPr>
        <p:spPr>
          <a:xfrm>
            <a:off x="4306090" y="3271837"/>
            <a:ext cx="0" cy="292457"/>
          </a:xfrm>
          <a:prstGeom prst="straightConnector1">
            <a:avLst/>
          </a:prstGeom>
          <a:ln w="158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029D0533-2047-4C6E-D061-2507E7944EC7}"/>
              </a:ext>
            </a:extLst>
          </p:cNvPr>
          <p:cNvCxnSpPr>
            <a:cxnSpLocks/>
            <a:stCxn id="67" idx="2"/>
            <a:endCxn id="66" idx="0"/>
          </p:cNvCxnSpPr>
          <p:nvPr/>
        </p:nvCxnSpPr>
        <p:spPr>
          <a:xfrm>
            <a:off x="8300132" y="4410528"/>
            <a:ext cx="0" cy="301894"/>
          </a:xfrm>
          <a:prstGeom prst="straightConnector1">
            <a:avLst/>
          </a:prstGeom>
          <a:ln w="158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4B98F8EB-F0EA-BA50-4B00-F341D568FD0F}"/>
              </a:ext>
            </a:extLst>
          </p:cNvPr>
          <p:cNvCxnSpPr>
            <a:cxnSpLocks/>
          </p:cNvCxnSpPr>
          <p:nvPr/>
        </p:nvCxnSpPr>
        <p:spPr>
          <a:xfrm>
            <a:off x="8285217" y="3281168"/>
            <a:ext cx="0" cy="292457"/>
          </a:xfrm>
          <a:prstGeom prst="straightConnector1">
            <a:avLst/>
          </a:prstGeom>
          <a:ln w="158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21144700-40FF-876A-0B9E-E241E1DEDE0F}"/>
              </a:ext>
            </a:extLst>
          </p:cNvPr>
          <p:cNvGrpSpPr/>
          <p:nvPr/>
        </p:nvGrpSpPr>
        <p:grpSpPr>
          <a:xfrm>
            <a:off x="4299086" y="1595974"/>
            <a:ext cx="3964743" cy="327021"/>
            <a:chOff x="-586" y="-41031"/>
            <a:chExt cx="3963571" cy="331909"/>
          </a:xfrm>
        </p:grpSpPr>
        <p:cxnSp>
          <p:nvCxnSpPr>
            <p:cNvPr id="44" name="コネクタ: カギ線 43">
              <a:extLst>
                <a:ext uri="{FF2B5EF4-FFF2-40B4-BE49-F238E27FC236}">
                  <a16:creationId xmlns:a16="http://schemas.microsoft.com/office/drawing/2014/main" id="{B3D2A872-8436-5FA0-BFD5-5ED839D7E6B1}"/>
                </a:ext>
              </a:extLst>
            </p:cNvPr>
            <p:cNvCxnSpPr/>
            <p:nvPr/>
          </p:nvCxnSpPr>
          <p:spPr>
            <a:xfrm rot="16200000" flipH="1" flipV="1">
              <a:off x="1980181" y="-1691926"/>
              <a:ext cx="2037" cy="3963571"/>
            </a:xfrm>
            <a:prstGeom prst="bentConnector3">
              <a:avLst>
                <a:gd name="adj1" fmla="val -10250052"/>
              </a:avLst>
            </a:prstGeom>
            <a:ln w="15875">
              <a:solidFill>
                <a:srgbClr val="008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7F2B403C-3726-C025-ED2C-7B7BC02C7BA7}"/>
                </a:ext>
              </a:extLst>
            </p:cNvPr>
            <p:cNvCxnSpPr>
              <a:cxnSpLocks/>
            </p:cNvCxnSpPr>
            <p:nvPr/>
          </p:nvCxnSpPr>
          <p:spPr>
            <a:xfrm>
              <a:off x="1967422" y="-41031"/>
              <a:ext cx="0" cy="118331"/>
            </a:xfrm>
            <a:prstGeom prst="line">
              <a:avLst/>
            </a:prstGeom>
            <a:ln w="158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C8C1705-6D44-33A1-C147-DB0157FB9ADB}"/>
              </a:ext>
            </a:extLst>
          </p:cNvPr>
          <p:cNvSpPr txBox="1"/>
          <p:nvPr/>
        </p:nvSpPr>
        <p:spPr>
          <a:xfrm>
            <a:off x="8481532" y="1612410"/>
            <a:ext cx="1623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800" dirty="0">
                <a:solidFill>
                  <a:srgbClr val="008000"/>
                </a:solidFill>
                <a:latin typeface="+mj-ea"/>
                <a:ea typeface="+mj-ea"/>
              </a:rPr>
              <a:t>※</a:t>
            </a:r>
            <a:r>
              <a:rPr kumimoji="1" lang="ja-JP" altLang="en-US" sz="800" dirty="0">
                <a:solidFill>
                  <a:srgbClr val="008000"/>
                </a:solidFill>
                <a:latin typeface="+mj-ea"/>
                <a:ea typeface="+mj-ea"/>
              </a:rPr>
              <a:t>設定する効果目標の数に応じて</a:t>
            </a:r>
          </a:p>
          <a:p>
            <a:pPr algn="r"/>
            <a:r>
              <a:rPr kumimoji="1" lang="ja-JP" altLang="en-US" sz="800" dirty="0">
                <a:solidFill>
                  <a:srgbClr val="008000"/>
                </a:solidFill>
                <a:latin typeface="+mj-ea"/>
                <a:ea typeface="+mj-ea"/>
              </a:rPr>
              <a:t>枠を追加しましょう</a:t>
            </a:r>
          </a:p>
        </p:txBody>
      </p:sp>
      <p:graphicFrame>
        <p:nvGraphicFramePr>
          <p:cNvPr id="51" name="表 50">
            <a:extLst>
              <a:ext uri="{FF2B5EF4-FFF2-40B4-BE49-F238E27FC236}">
                <a16:creationId xmlns:a16="http://schemas.microsoft.com/office/drawing/2014/main" id="{B7540FA1-14DF-90F0-32E6-B67247A14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856934"/>
              </p:ext>
            </p:extLst>
          </p:nvPr>
        </p:nvGraphicFramePr>
        <p:xfrm>
          <a:off x="2477290" y="1930207"/>
          <a:ext cx="3657600" cy="1350961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307988620"/>
                    </a:ext>
                  </a:extLst>
                </a:gridCol>
              </a:tblGrid>
              <a:tr h="4617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877172"/>
                  </a:ext>
                </a:extLst>
              </a:tr>
              <a:tr h="889211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963977"/>
                  </a:ext>
                </a:extLst>
              </a:tr>
            </a:tbl>
          </a:graphicData>
        </a:graphic>
      </p:graphicFrame>
      <p:pic>
        <p:nvPicPr>
          <p:cNvPr id="58" name="図 57">
            <a:extLst>
              <a:ext uri="{FF2B5EF4-FFF2-40B4-BE49-F238E27FC236}">
                <a16:creationId xmlns:a16="http://schemas.microsoft.com/office/drawing/2014/main" id="{D8CA8E70-9115-79F4-184F-87F033E078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399" y="1923448"/>
            <a:ext cx="1844040" cy="4960620"/>
          </a:xfrm>
          <a:prstGeom prst="rect">
            <a:avLst/>
          </a:prstGeom>
        </p:spPr>
      </p:pic>
      <p:graphicFrame>
        <p:nvGraphicFramePr>
          <p:cNvPr id="60" name="表 59">
            <a:extLst>
              <a:ext uri="{FF2B5EF4-FFF2-40B4-BE49-F238E27FC236}">
                <a16:creationId xmlns:a16="http://schemas.microsoft.com/office/drawing/2014/main" id="{3DD6B9AA-226E-2372-D24A-250B6AF61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649477"/>
              </p:ext>
            </p:extLst>
          </p:nvPr>
        </p:nvGraphicFramePr>
        <p:xfrm>
          <a:off x="2482001" y="3572575"/>
          <a:ext cx="3657600" cy="848569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580630979"/>
                    </a:ext>
                  </a:extLst>
                </a:gridCol>
              </a:tblGrid>
              <a:tr h="848569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57259"/>
                  </a:ext>
                </a:extLst>
              </a:tr>
            </a:tbl>
          </a:graphicData>
        </a:graphic>
      </p:graphicFrame>
      <p:graphicFrame>
        <p:nvGraphicFramePr>
          <p:cNvPr id="65" name="表 64">
            <a:extLst>
              <a:ext uri="{FF2B5EF4-FFF2-40B4-BE49-F238E27FC236}">
                <a16:creationId xmlns:a16="http://schemas.microsoft.com/office/drawing/2014/main" id="{A6A4D4C4-FE89-8C02-7CE1-C8E6AA04A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044945"/>
              </p:ext>
            </p:extLst>
          </p:nvPr>
        </p:nvGraphicFramePr>
        <p:xfrm>
          <a:off x="6471332" y="5768920"/>
          <a:ext cx="3657600" cy="1011214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580630979"/>
                    </a:ext>
                  </a:extLst>
                </a:gridCol>
              </a:tblGrid>
              <a:tr h="1011214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57259"/>
                  </a:ext>
                </a:extLst>
              </a:tr>
            </a:tbl>
          </a:graphicData>
        </a:graphic>
      </p:graphicFrame>
      <p:graphicFrame>
        <p:nvGraphicFramePr>
          <p:cNvPr id="66" name="表 65">
            <a:extLst>
              <a:ext uri="{FF2B5EF4-FFF2-40B4-BE49-F238E27FC236}">
                <a16:creationId xmlns:a16="http://schemas.microsoft.com/office/drawing/2014/main" id="{2EE6DD69-1FEC-912D-61EC-060A33861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073310"/>
              </p:ext>
            </p:extLst>
          </p:nvPr>
        </p:nvGraphicFramePr>
        <p:xfrm>
          <a:off x="6471332" y="4712422"/>
          <a:ext cx="3657600" cy="1011214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580630979"/>
                    </a:ext>
                  </a:extLst>
                </a:gridCol>
              </a:tblGrid>
              <a:tr h="1011214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57259"/>
                  </a:ext>
                </a:extLst>
              </a:tr>
            </a:tbl>
          </a:graphicData>
        </a:graphic>
      </p:graphicFrame>
      <p:graphicFrame>
        <p:nvGraphicFramePr>
          <p:cNvPr id="67" name="表 66">
            <a:extLst>
              <a:ext uri="{FF2B5EF4-FFF2-40B4-BE49-F238E27FC236}">
                <a16:creationId xmlns:a16="http://schemas.microsoft.com/office/drawing/2014/main" id="{ADD63185-1EFD-B79A-F97E-8CD80A6E4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731579"/>
              </p:ext>
            </p:extLst>
          </p:nvPr>
        </p:nvGraphicFramePr>
        <p:xfrm>
          <a:off x="6471332" y="3561959"/>
          <a:ext cx="3657600" cy="848569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580630979"/>
                    </a:ext>
                  </a:extLst>
                </a:gridCol>
              </a:tblGrid>
              <a:tr h="848569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57259"/>
                  </a:ext>
                </a:extLst>
              </a:tr>
            </a:tbl>
          </a:graphicData>
        </a:graphic>
      </p:graphicFrame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EBD38437-5382-A952-8EBD-D39BA53B59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019276"/>
              </p:ext>
            </p:extLst>
          </p:nvPr>
        </p:nvGraphicFramePr>
        <p:xfrm>
          <a:off x="6457302" y="1930207"/>
          <a:ext cx="3657600" cy="1350961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307988620"/>
                    </a:ext>
                  </a:extLst>
                </a:gridCol>
              </a:tblGrid>
              <a:tr h="4617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h</a:t>
                      </a:r>
                      <a:endParaRPr lang="ja-JP" alt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877172"/>
                  </a:ext>
                </a:extLst>
              </a:tr>
              <a:tr h="889211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963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021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hink-cell data - do not delete" hidden="1">
            <a:extLst>
              <a:ext uri="{FF2B5EF4-FFF2-40B4-BE49-F238E27FC236}">
                <a16:creationId xmlns:a16="http://schemas.microsoft.com/office/drawing/2014/main" id="{B286B401-2C91-01BA-1708-1994A3F025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282" imgH="282" progId="TCLayout.ActiveDocument.1">
                  <p:embed/>
                </p:oleObj>
              </mc:Choice>
              <mc:Fallback>
                <p:oleObj name="think-cell スライド" r:id="rId3" imgW="282" imgH="282" progId="TCLayout.ActiveDocument.1">
                  <p:embed/>
                  <p:pic>
                    <p:nvPicPr>
                      <p:cNvPr id="2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286B401-2C91-01BA-1708-1994A3F025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0B2A10DC-0C0A-3ACE-D133-ED8D3A9C3C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066043"/>
              </p:ext>
            </p:extLst>
          </p:nvPr>
        </p:nvGraphicFramePr>
        <p:xfrm>
          <a:off x="522446" y="1011238"/>
          <a:ext cx="9669780" cy="5797549"/>
        </p:xfrm>
        <a:graphic>
          <a:graphicData uri="http://schemas.openxmlformats.org/drawingml/2006/table">
            <a:tbl>
              <a:tblPr/>
              <a:tblGrid>
                <a:gridCol w="1954260">
                  <a:extLst>
                    <a:ext uri="{9D8B030D-6E8A-4147-A177-3AD203B41FA5}">
                      <a16:colId xmlns:a16="http://schemas.microsoft.com/office/drawing/2014/main" val="2694078148"/>
                    </a:ext>
                  </a:extLst>
                </a:gridCol>
                <a:gridCol w="7715520">
                  <a:extLst>
                    <a:ext uri="{9D8B030D-6E8A-4147-A177-3AD203B41FA5}">
                      <a16:colId xmlns:a16="http://schemas.microsoft.com/office/drawing/2014/main" val="159976067"/>
                    </a:ext>
                  </a:extLst>
                </a:gridCol>
              </a:tblGrid>
              <a:tr h="99667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フィールド（どこで）</a:t>
                      </a:r>
                    </a:p>
                  </a:txBody>
                  <a:tcPr marL="36000" marR="7019" marT="7019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19" marT="7019" marB="0" anchor="ctr">
                    <a:lnL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7370135"/>
                  </a:ext>
                </a:extLst>
              </a:tr>
              <a:tr h="203546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CC99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19" marT="70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19" marT="70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634370"/>
                  </a:ext>
                </a:extLst>
              </a:tr>
              <a:tr h="99667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施策（何を）</a:t>
                      </a:r>
                    </a:p>
                  </a:txBody>
                  <a:tcPr marL="36000" marR="7019" marT="7019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19" marT="7019" marB="0" anchor="ctr">
                    <a:lnL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453511"/>
                  </a:ext>
                </a:extLst>
              </a:tr>
              <a:tr h="203546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CC99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19" marT="70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19" marT="70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757181"/>
                  </a:ext>
                </a:extLst>
              </a:tr>
              <a:tr h="99667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期間（いつ）</a:t>
                      </a:r>
                    </a:p>
                  </a:txBody>
                  <a:tcPr marL="36000" marR="7019" marT="7019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19" marT="7019" marB="0" anchor="ctr">
                    <a:lnL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935672"/>
                  </a:ext>
                </a:extLst>
              </a:tr>
              <a:tr h="203546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CC99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19" marT="70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19" marT="70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503546"/>
                  </a:ext>
                </a:extLst>
              </a:tr>
              <a:tr h="99667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提供方法（どのように）</a:t>
                      </a:r>
                    </a:p>
                  </a:txBody>
                  <a:tcPr marL="36000" marR="7019" marT="7019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19" marT="7019" marB="0" anchor="ctr">
                    <a:lnL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50710"/>
                  </a:ext>
                </a:extLst>
              </a:tr>
              <a:tr h="203546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CC99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19" marT="70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19" marT="70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229342"/>
                  </a:ext>
                </a:extLst>
              </a:tr>
              <a:tr h="99667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価格（いくらで）</a:t>
                      </a:r>
                    </a:p>
                  </a:txBody>
                  <a:tcPr marL="36000" marR="7019" marT="7019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19" marT="7019" marB="0" anchor="ctr">
                    <a:lnL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160549"/>
                  </a:ext>
                </a:extLst>
              </a:tr>
            </a:tbl>
          </a:graphicData>
        </a:graphic>
      </p:graphicFrame>
      <p:pic>
        <p:nvPicPr>
          <p:cNvPr id="7" name="図 6">
            <a:extLst>
              <a:ext uri="{FF2B5EF4-FFF2-40B4-BE49-F238E27FC236}">
                <a16:creationId xmlns:a16="http://schemas.microsoft.com/office/drawing/2014/main" id="{4A886D86-B78C-D8B4-2B9C-C0942A47DA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446" y="750888"/>
            <a:ext cx="9669780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37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hink-cell data - do not delete" hidden="1">
            <a:extLst>
              <a:ext uri="{FF2B5EF4-FFF2-40B4-BE49-F238E27FC236}">
                <a16:creationId xmlns:a16="http://schemas.microsoft.com/office/drawing/2014/main" id="{B286B401-2C91-01BA-1708-1994A3F025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745621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282" imgH="282" progId="TCLayout.ActiveDocument.1">
                  <p:embed/>
                </p:oleObj>
              </mc:Choice>
              <mc:Fallback>
                <p:oleObj name="think-cell スライド" r:id="rId3" imgW="282" imgH="28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図 1">
            <a:extLst>
              <a:ext uri="{FF2B5EF4-FFF2-40B4-BE49-F238E27FC236}">
                <a16:creationId xmlns:a16="http://schemas.microsoft.com/office/drawing/2014/main" id="{D1158E89-80D1-CEBC-6DB4-FC7A6D9948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969"/>
          <a:stretch/>
        </p:blipFill>
        <p:spPr>
          <a:xfrm>
            <a:off x="575786" y="695681"/>
            <a:ext cx="9540240" cy="440969"/>
          </a:xfrm>
          <a:prstGeom prst="rect">
            <a:avLst/>
          </a:prstGeom>
        </p:spPr>
      </p:pic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F3256518-E113-336F-4E24-C9EBA8D21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016402"/>
              </p:ext>
            </p:extLst>
          </p:nvPr>
        </p:nvGraphicFramePr>
        <p:xfrm>
          <a:off x="575786" y="1190981"/>
          <a:ext cx="4835969" cy="5797554"/>
        </p:xfrm>
        <a:graphic>
          <a:graphicData uri="http://schemas.openxmlformats.org/drawingml/2006/table">
            <a:tbl>
              <a:tblPr/>
              <a:tblGrid>
                <a:gridCol w="1531812">
                  <a:extLst>
                    <a:ext uri="{9D8B030D-6E8A-4147-A177-3AD203B41FA5}">
                      <a16:colId xmlns:a16="http://schemas.microsoft.com/office/drawing/2014/main" val="809062439"/>
                    </a:ext>
                  </a:extLst>
                </a:gridCol>
                <a:gridCol w="1696387">
                  <a:extLst>
                    <a:ext uri="{9D8B030D-6E8A-4147-A177-3AD203B41FA5}">
                      <a16:colId xmlns:a16="http://schemas.microsoft.com/office/drawing/2014/main" val="1376190805"/>
                    </a:ext>
                  </a:extLst>
                </a:gridCol>
                <a:gridCol w="1607770">
                  <a:extLst>
                    <a:ext uri="{9D8B030D-6E8A-4147-A177-3AD203B41FA5}">
                      <a16:colId xmlns:a16="http://schemas.microsoft.com/office/drawing/2014/main" val="943029380"/>
                    </a:ext>
                  </a:extLst>
                </a:gridCol>
              </a:tblGrid>
              <a:tr h="29514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コスト</a:t>
                      </a:r>
                    </a:p>
                  </a:txBody>
                  <a:tcPr marL="7027" marR="7027" marT="70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909620"/>
                  </a:ext>
                </a:extLst>
              </a:tr>
              <a:tr h="309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誰が</a:t>
                      </a:r>
                    </a:p>
                  </a:txBody>
                  <a:tcPr marL="36000" marR="7027" marT="7027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F1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何を</a:t>
                      </a:r>
                    </a:p>
                  </a:txBody>
                  <a:tcPr marL="36000" marR="7027" marT="70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F1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いくらで</a:t>
                      </a:r>
                    </a:p>
                  </a:txBody>
                  <a:tcPr marL="36000" marR="7027" marT="70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F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157025"/>
                  </a:ext>
                </a:extLst>
              </a:tr>
              <a:tr h="435695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27" marT="7027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27" marT="7027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27" marT="7027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498535"/>
                  </a:ext>
                </a:extLst>
              </a:tr>
              <a:tr h="435695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27" marT="7027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27" marT="7027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27" marT="7027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414374"/>
                  </a:ext>
                </a:extLst>
              </a:tr>
              <a:tr h="435695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27" marT="7027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27" marT="7027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27" marT="7027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235251"/>
                  </a:ext>
                </a:extLst>
              </a:tr>
              <a:tr h="435695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27" marT="7027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27" marT="7027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27" marT="7027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991938"/>
                  </a:ext>
                </a:extLst>
              </a:tr>
              <a:tr h="435695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27" marT="7027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27" marT="7027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27" marT="7027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031266"/>
                  </a:ext>
                </a:extLst>
              </a:tr>
              <a:tr h="23190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※</a:t>
                      </a:r>
                      <a:r>
                        <a:rPr lang="ja-JP" altLang="en-US" sz="900" b="0" i="0" u="none" strike="noStrike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必要に応じて行を追加・削除してください</a:t>
                      </a:r>
                    </a:p>
                  </a:txBody>
                  <a:tcPr marL="7027" marR="7027" marT="70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027" marR="7027" marT="70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692480"/>
                  </a:ext>
                </a:extLst>
              </a:tr>
              <a:tr h="29514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収入</a:t>
                      </a:r>
                    </a:p>
                  </a:txBody>
                  <a:tcPr marL="7027" marR="7027" marT="70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656134"/>
                  </a:ext>
                </a:extLst>
              </a:tr>
              <a:tr h="309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誰が</a:t>
                      </a:r>
                    </a:p>
                  </a:txBody>
                  <a:tcPr marL="36000" marR="7027" marT="7027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F1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何を</a:t>
                      </a:r>
                    </a:p>
                  </a:txBody>
                  <a:tcPr marL="36000" marR="7027" marT="70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F1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1" i="0" u="none" strike="noStrike" dirty="0">
                          <a:solidFill>
                            <a:srgbClr val="008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いくらで</a:t>
                      </a:r>
                    </a:p>
                  </a:txBody>
                  <a:tcPr marL="36000" marR="7027" marT="70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F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506793"/>
                  </a:ext>
                </a:extLst>
              </a:tr>
              <a:tr h="435695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27" marT="7027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27" marT="7027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27" marT="7027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484267"/>
                  </a:ext>
                </a:extLst>
              </a:tr>
              <a:tr h="435695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27" marT="7027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27" marT="7027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27" marT="7027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461151"/>
                  </a:ext>
                </a:extLst>
              </a:tr>
              <a:tr h="435695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27" marT="7027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27" marT="7027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27" marT="7027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516346"/>
                  </a:ext>
                </a:extLst>
              </a:tr>
              <a:tr h="435695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27" marT="7027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27" marT="7027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27" marT="7027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011629"/>
                  </a:ext>
                </a:extLst>
              </a:tr>
              <a:tr h="435695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27" marT="7027" marB="0" anchor="ctr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27" marT="7027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027" marT="7027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4577"/>
                  </a:ext>
                </a:extLst>
              </a:tr>
            </a:tbl>
          </a:graphicData>
        </a:graphic>
      </p:graphicFrame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6737FB06-D108-2DC1-36DC-B3DA36E8A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142971"/>
              </p:ext>
            </p:extLst>
          </p:nvPr>
        </p:nvGraphicFramePr>
        <p:xfrm>
          <a:off x="5696426" y="1190981"/>
          <a:ext cx="4419600" cy="5797554"/>
        </p:xfrm>
        <a:graphic>
          <a:graphicData uri="http://schemas.openxmlformats.org/drawingml/2006/table">
            <a:tbl>
              <a:tblPr/>
              <a:tblGrid>
                <a:gridCol w="4419600">
                  <a:extLst>
                    <a:ext uri="{9D8B030D-6E8A-4147-A177-3AD203B41FA5}">
                      <a16:colId xmlns:a16="http://schemas.microsoft.com/office/drawing/2014/main" val="3679070190"/>
                    </a:ext>
                  </a:extLst>
                </a:gridCol>
              </a:tblGrid>
              <a:tr h="28156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事業モデル図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540524"/>
                  </a:ext>
                </a:extLst>
              </a:tr>
              <a:tr h="551599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079292"/>
                  </a:ext>
                </a:extLst>
              </a:tr>
            </a:tbl>
          </a:graphicData>
        </a:graphic>
      </p:graphicFrame>
      <p:sp>
        <p:nvSpPr>
          <p:cNvPr id="6" name="テキスト ボックス 1">
            <a:extLst>
              <a:ext uri="{FF2B5EF4-FFF2-40B4-BE49-F238E27FC236}">
                <a16:creationId xmlns:a16="http://schemas.microsoft.com/office/drawing/2014/main" id="{0750A5E4-D434-A96A-A470-7CAF20E7A243}"/>
              </a:ext>
            </a:extLst>
          </p:cNvPr>
          <p:cNvSpPr txBox="1"/>
          <p:nvPr/>
        </p:nvSpPr>
        <p:spPr>
          <a:xfrm>
            <a:off x="10999576" y="1713806"/>
            <a:ext cx="1120140" cy="352425"/>
          </a:xfrm>
          <a:prstGeom prst="rect">
            <a:avLst/>
          </a:prstGeom>
          <a:solidFill>
            <a:srgbClr val="008000"/>
          </a:solidFill>
          <a:ln w="9525" cmpd="sng">
            <a:solidFill>
              <a:srgbClr val="008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100" b="1">
                <a:solidFill>
                  <a:schemeClr val="bg1"/>
                </a:solidFill>
              </a:rPr>
              <a:t>〇〇市</a:t>
            </a:r>
          </a:p>
        </p:txBody>
      </p:sp>
      <p:sp>
        <p:nvSpPr>
          <p:cNvPr id="7" name="テキスト ボックス 2">
            <a:extLst>
              <a:ext uri="{FF2B5EF4-FFF2-40B4-BE49-F238E27FC236}">
                <a16:creationId xmlns:a16="http://schemas.microsoft.com/office/drawing/2014/main" id="{1DF7DE8F-8A4D-C855-94FD-6469B6075FA3}"/>
              </a:ext>
            </a:extLst>
          </p:cNvPr>
          <p:cNvSpPr txBox="1"/>
          <p:nvPr/>
        </p:nvSpPr>
        <p:spPr>
          <a:xfrm>
            <a:off x="10986241" y="2837756"/>
            <a:ext cx="1116330" cy="346710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8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100" b="1">
                <a:solidFill>
                  <a:srgbClr val="008000"/>
                </a:solidFill>
              </a:rPr>
              <a:t>〇〇ストア</a:t>
            </a:r>
          </a:p>
        </p:txBody>
      </p:sp>
      <p:sp>
        <p:nvSpPr>
          <p:cNvPr id="8" name="テキスト ボックス 3">
            <a:extLst>
              <a:ext uri="{FF2B5EF4-FFF2-40B4-BE49-F238E27FC236}">
                <a16:creationId xmlns:a16="http://schemas.microsoft.com/office/drawing/2014/main" id="{E1299414-930D-0C33-D507-1A80C0B87FB4}"/>
              </a:ext>
            </a:extLst>
          </p:cNvPr>
          <p:cNvSpPr txBox="1"/>
          <p:nvPr/>
        </p:nvSpPr>
        <p:spPr>
          <a:xfrm>
            <a:off x="10986241" y="3321626"/>
            <a:ext cx="1120140" cy="356235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8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100" b="1">
                <a:solidFill>
                  <a:srgbClr val="008000"/>
                </a:solidFill>
              </a:rPr>
              <a:t>〇〇病院</a:t>
            </a:r>
          </a:p>
        </p:txBody>
      </p:sp>
      <p:sp>
        <p:nvSpPr>
          <p:cNvPr id="9" name="テキスト ボックス 4">
            <a:extLst>
              <a:ext uri="{FF2B5EF4-FFF2-40B4-BE49-F238E27FC236}">
                <a16:creationId xmlns:a16="http://schemas.microsoft.com/office/drawing/2014/main" id="{F68BF7C9-D7AD-6107-5D9A-43F6848025CB}"/>
              </a:ext>
            </a:extLst>
          </p:cNvPr>
          <p:cNvSpPr txBox="1"/>
          <p:nvPr/>
        </p:nvSpPr>
        <p:spPr>
          <a:xfrm>
            <a:off x="10986241" y="3832166"/>
            <a:ext cx="1116330" cy="356235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8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100" b="1">
                <a:solidFill>
                  <a:srgbClr val="008000"/>
                </a:solidFill>
              </a:rPr>
              <a:t>〇〇システム</a:t>
            </a:r>
          </a:p>
        </p:txBody>
      </p:sp>
      <p:sp>
        <p:nvSpPr>
          <p:cNvPr id="10" name="テキスト ボックス 5">
            <a:extLst>
              <a:ext uri="{FF2B5EF4-FFF2-40B4-BE49-F238E27FC236}">
                <a16:creationId xmlns:a16="http://schemas.microsoft.com/office/drawing/2014/main" id="{FE927DCF-FE8C-E785-8542-8A01A1CE8C76}"/>
              </a:ext>
            </a:extLst>
          </p:cNvPr>
          <p:cNvSpPr txBox="1"/>
          <p:nvPr/>
        </p:nvSpPr>
        <p:spPr>
          <a:xfrm>
            <a:off x="10986241" y="4342706"/>
            <a:ext cx="1120140" cy="346710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8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100" b="1">
                <a:solidFill>
                  <a:srgbClr val="008000"/>
                </a:solidFill>
              </a:rPr>
              <a:t>△△タクシー</a:t>
            </a:r>
          </a:p>
        </p:txBody>
      </p:sp>
      <p:sp>
        <p:nvSpPr>
          <p:cNvPr id="11" name="テキスト ボックス 6">
            <a:extLst>
              <a:ext uri="{FF2B5EF4-FFF2-40B4-BE49-F238E27FC236}">
                <a16:creationId xmlns:a16="http://schemas.microsoft.com/office/drawing/2014/main" id="{EFA89DB7-6A44-C388-FF0C-678203A7AA72}"/>
              </a:ext>
            </a:extLst>
          </p:cNvPr>
          <p:cNvSpPr txBox="1"/>
          <p:nvPr/>
        </p:nvSpPr>
        <p:spPr>
          <a:xfrm>
            <a:off x="10986241" y="2338646"/>
            <a:ext cx="1120140" cy="352425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8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100" b="1">
                <a:solidFill>
                  <a:srgbClr val="008000"/>
                </a:solidFill>
              </a:rPr>
              <a:t>地域住民</a:t>
            </a:r>
          </a:p>
        </p:txBody>
      </p:sp>
      <p:sp>
        <p:nvSpPr>
          <p:cNvPr id="12" name="テキスト ボックス 7">
            <a:extLst>
              <a:ext uri="{FF2B5EF4-FFF2-40B4-BE49-F238E27FC236}">
                <a16:creationId xmlns:a16="http://schemas.microsoft.com/office/drawing/2014/main" id="{CDAA3CAB-13C8-7BE0-3A2A-488551011D70}"/>
              </a:ext>
            </a:extLst>
          </p:cNvPr>
          <p:cNvSpPr txBox="1"/>
          <p:nvPr/>
        </p:nvSpPr>
        <p:spPr>
          <a:xfrm>
            <a:off x="10999576" y="1292801"/>
            <a:ext cx="1120140" cy="348615"/>
          </a:xfrm>
          <a:prstGeom prst="rect">
            <a:avLst/>
          </a:prstGeom>
          <a:solidFill>
            <a:srgbClr val="008000"/>
          </a:solidFill>
          <a:ln w="9525" cmpd="sng">
            <a:solidFill>
              <a:srgbClr val="008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100" b="1">
                <a:solidFill>
                  <a:schemeClr val="bg1"/>
                </a:solidFill>
              </a:rPr>
              <a:t>〇〇県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0B18EF05-9CC4-9FD8-0045-9A786BF55B19}"/>
              </a:ext>
            </a:extLst>
          </p:cNvPr>
          <p:cNvCxnSpPr/>
          <p:nvPr/>
        </p:nvCxnSpPr>
        <p:spPr>
          <a:xfrm flipV="1">
            <a:off x="12637876" y="1334711"/>
            <a:ext cx="0" cy="73152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C87B3B42-E994-9456-6CCC-FB500D13AF44}"/>
              </a:ext>
            </a:extLst>
          </p:cNvPr>
          <p:cNvCxnSpPr/>
          <p:nvPr/>
        </p:nvCxnSpPr>
        <p:spPr>
          <a:xfrm flipV="1">
            <a:off x="12945724" y="1330901"/>
            <a:ext cx="0" cy="73533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1DC42BBB-34EC-BCD6-CEAB-1E26ACD4BC6D}"/>
              </a:ext>
            </a:extLst>
          </p:cNvPr>
          <p:cNvCxnSpPr/>
          <p:nvPr/>
        </p:nvCxnSpPr>
        <p:spPr>
          <a:xfrm flipV="1">
            <a:off x="13253572" y="1330901"/>
            <a:ext cx="0" cy="73533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90259712-9F25-AC57-F3C6-9A348447DC67}"/>
              </a:ext>
            </a:extLst>
          </p:cNvPr>
          <p:cNvCxnSpPr/>
          <p:nvPr/>
        </p:nvCxnSpPr>
        <p:spPr>
          <a:xfrm>
            <a:off x="13557610" y="1330901"/>
            <a:ext cx="0" cy="744855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592B8BF8-8B71-568A-CB87-9243B9DB064D}"/>
              </a:ext>
            </a:extLst>
          </p:cNvPr>
          <p:cNvCxnSpPr/>
          <p:nvPr/>
        </p:nvCxnSpPr>
        <p:spPr>
          <a:xfrm>
            <a:off x="13865458" y="1330901"/>
            <a:ext cx="0" cy="760095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CDC4091B-1955-3C58-D4C3-2BCC536EAE76}"/>
              </a:ext>
            </a:extLst>
          </p:cNvPr>
          <p:cNvCxnSpPr/>
          <p:nvPr/>
        </p:nvCxnSpPr>
        <p:spPr>
          <a:xfrm>
            <a:off x="14173306" y="1328996"/>
            <a:ext cx="0" cy="76200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CD13DE13-5E96-788F-8108-643653032E95}"/>
              </a:ext>
            </a:extLst>
          </p:cNvPr>
          <p:cNvCxnSpPr/>
          <p:nvPr/>
        </p:nvCxnSpPr>
        <p:spPr>
          <a:xfrm rot="5400000">
            <a:off x="12978871" y="2264353"/>
            <a:ext cx="0" cy="714375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1D0D79E0-8C22-CCB1-747F-135782A38684}"/>
              </a:ext>
            </a:extLst>
          </p:cNvPr>
          <p:cNvCxnSpPr/>
          <p:nvPr/>
        </p:nvCxnSpPr>
        <p:spPr>
          <a:xfrm rot="5400000">
            <a:off x="12979823" y="1977651"/>
            <a:ext cx="0" cy="71628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895EB90F-6964-6E0D-8397-09BAF01B0F75}"/>
              </a:ext>
            </a:extLst>
          </p:cNvPr>
          <p:cNvCxnSpPr/>
          <p:nvPr/>
        </p:nvCxnSpPr>
        <p:spPr>
          <a:xfrm rot="5400000">
            <a:off x="12978871" y="2531053"/>
            <a:ext cx="0" cy="714375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9B17C824-7651-147F-FD0F-09582F044268}"/>
              </a:ext>
            </a:extLst>
          </p:cNvPr>
          <p:cNvCxnSpPr/>
          <p:nvPr/>
        </p:nvCxnSpPr>
        <p:spPr>
          <a:xfrm rot="16200000" flipH="1">
            <a:off x="13927564" y="2251018"/>
            <a:ext cx="0" cy="725805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2C49986E-601A-23DB-61CC-5E2C2BDEC4FA}"/>
              </a:ext>
            </a:extLst>
          </p:cNvPr>
          <p:cNvCxnSpPr/>
          <p:nvPr/>
        </p:nvCxnSpPr>
        <p:spPr>
          <a:xfrm rot="16200000" flipH="1">
            <a:off x="13929469" y="1970984"/>
            <a:ext cx="0" cy="729615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E1FD4ACD-F9FB-46D1-86F3-63CFDC58E814}"/>
              </a:ext>
            </a:extLst>
          </p:cNvPr>
          <p:cNvCxnSpPr/>
          <p:nvPr/>
        </p:nvCxnSpPr>
        <p:spPr>
          <a:xfrm rot="16200000" flipH="1">
            <a:off x="13931374" y="2531053"/>
            <a:ext cx="0" cy="725805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コネクタ: カギ線 25">
            <a:extLst>
              <a:ext uri="{FF2B5EF4-FFF2-40B4-BE49-F238E27FC236}">
                <a16:creationId xmlns:a16="http://schemas.microsoft.com/office/drawing/2014/main" id="{DFF251EE-289A-EF10-279D-74278E3A33B2}"/>
              </a:ext>
            </a:extLst>
          </p:cNvPr>
          <p:cNvCxnSpPr/>
          <p:nvPr/>
        </p:nvCxnSpPr>
        <p:spPr>
          <a:xfrm rot="16200000" flipH="1">
            <a:off x="12816945" y="3075880"/>
            <a:ext cx="573409" cy="546738"/>
          </a:xfrm>
          <a:prstGeom prst="bentConnector3">
            <a:avLst>
              <a:gd name="adj1" fmla="val 98986"/>
            </a:avLst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コネクタ: カギ線 26">
            <a:extLst>
              <a:ext uri="{FF2B5EF4-FFF2-40B4-BE49-F238E27FC236}">
                <a16:creationId xmlns:a16="http://schemas.microsoft.com/office/drawing/2014/main" id="{5834EDF6-D864-B65B-7E1F-154796914BA0}"/>
              </a:ext>
            </a:extLst>
          </p:cNvPr>
          <p:cNvCxnSpPr/>
          <p:nvPr/>
        </p:nvCxnSpPr>
        <p:spPr>
          <a:xfrm rot="5400000">
            <a:off x="13541798" y="3067307"/>
            <a:ext cx="560074" cy="550548"/>
          </a:xfrm>
          <a:prstGeom prst="bentConnector3">
            <a:avLst>
              <a:gd name="adj1" fmla="val 98986"/>
            </a:avLst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コネクタ: カギ線 27">
            <a:extLst>
              <a:ext uri="{FF2B5EF4-FFF2-40B4-BE49-F238E27FC236}">
                <a16:creationId xmlns:a16="http://schemas.microsoft.com/office/drawing/2014/main" id="{4C8E8D20-C168-7033-7CF7-70810778516D}"/>
              </a:ext>
            </a:extLst>
          </p:cNvPr>
          <p:cNvCxnSpPr/>
          <p:nvPr/>
        </p:nvCxnSpPr>
        <p:spPr>
          <a:xfrm rot="5400000" flipH="1" flipV="1">
            <a:off x="12798848" y="4160777"/>
            <a:ext cx="582934" cy="531498"/>
          </a:xfrm>
          <a:prstGeom prst="bentConnector3">
            <a:avLst>
              <a:gd name="adj1" fmla="val 98986"/>
            </a:avLst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コネクタ: カギ線 28">
            <a:extLst>
              <a:ext uri="{FF2B5EF4-FFF2-40B4-BE49-F238E27FC236}">
                <a16:creationId xmlns:a16="http://schemas.microsoft.com/office/drawing/2014/main" id="{13B43CB6-769C-372E-BD3D-3693BB837854}"/>
              </a:ext>
            </a:extLst>
          </p:cNvPr>
          <p:cNvCxnSpPr/>
          <p:nvPr/>
        </p:nvCxnSpPr>
        <p:spPr>
          <a:xfrm rot="16200000" flipV="1">
            <a:off x="13529415" y="4136965"/>
            <a:ext cx="569599" cy="565788"/>
          </a:xfrm>
          <a:prstGeom prst="bentConnector3">
            <a:avLst>
              <a:gd name="adj1" fmla="val 98986"/>
            </a:avLst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コネクタ: カギ線 29">
            <a:extLst>
              <a:ext uri="{FF2B5EF4-FFF2-40B4-BE49-F238E27FC236}">
                <a16:creationId xmlns:a16="http://schemas.microsoft.com/office/drawing/2014/main" id="{C2F06CEC-8EEA-9C0B-058A-55436932CE39}"/>
              </a:ext>
            </a:extLst>
          </p:cNvPr>
          <p:cNvCxnSpPr/>
          <p:nvPr/>
        </p:nvCxnSpPr>
        <p:spPr>
          <a:xfrm rot="16200000" flipH="1">
            <a:off x="12735983" y="3194942"/>
            <a:ext cx="544834" cy="535308"/>
          </a:xfrm>
          <a:prstGeom prst="bentConnector3">
            <a:avLst>
              <a:gd name="adj1" fmla="val 98986"/>
            </a:avLst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コネクタ: カギ線 30">
            <a:extLst>
              <a:ext uri="{FF2B5EF4-FFF2-40B4-BE49-F238E27FC236}">
                <a16:creationId xmlns:a16="http://schemas.microsoft.com/office/drawing/2014/main" id="{718AFF78-7061-D6C4-5AB2-07C68A244B13}"/>
              </a:ext>
            </a:extLst>
          </p:cNvPr>
          <p:cNvCxnSpPr/>
          <p:nvPr/>
        </p:nvCxnSpPr>
        <p:spPr>
          <a:xfrm rot="16200000" flipH="1">
            <a:off x="12632161" y="3258759"/>
            <a:ext cx="579124" cy="556263"/>
          </a:xfrm>
          <a:prstGeom prst="bentConnector3">
            <a:avLst>
              <a:gd name="adj1" fmla="val 98986"/>
            </a:avLst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コネクタ: カギ線 31">
            <a:extLst>
              <a:ext uri="{FF2B5EF4-FFF2-40B4-BE49-F238E27FC236}">
                <a16:creationId xmlns:a16="http://schemas.microsoft.com/office/drawing/2014/main" id="{EDD214CA-2CB1-35C8-0287-CFDD37367110}"/>
              </a:ext>
            </a:extLst>
          </p:cNvPr>
          <p:cNvCxnSpPr/>
          <p:nvPr/>
        </p:nvCxnSpPr>
        <p:spPr>
          <a:xfrm rot="5400000">
            <a:off x="13632286" y="3156841"/>
            <a:ext cx="546739" cy="556263"/>
          </a:xfrm>
          <a:prstGeom prst="bentConnector3">
            <a:avLst>
              <a:gd name="adj1" fmla="val 98986"/>
            </a:avLst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コネクタ: カギ線 32">
            <a:extLst>
              <a:ext uri="{FF2B5EF4-FFF2-40B4-BE49-F238E27FC236}">
                <a16:creationId xmlns:a16="http://schemas.microsoft.com/office/drawing/2014/main" id="{CE20175A-3899-2444-6285-183251629D82}"/>
              </a:ext>
            </a:extLst>
          </p:cNvPr>
          <p:cNvCxnSpPr/>
          <p:nvPr/>
        </p:nvCxnSpPr>
        <p:spPr>
          <a:xfrm rot="5400000">
            <a:off x="13719916" y="3253043"/>
            <a:ext cx="586744" cy="533403"/>
          </a:xfrm>
          <a:prstGeom prst="bentConnector3">
            <a:avLst>
              <a:gd name="adj1" fmla="val 98986"/>
            </a:avLst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コネクタ: カギ線 33">
            <a:extLst>
              <a:ext uri="{FF2B5EF4-FFF2-40B4-BE49-F238E27FC236}">
                <a16:creationId xmlns:a16="http://schemas.microsoft.com/office/drawing/2014/main" id="{15FCFC4D-9A50-F136-6479-B3545AFD9DC9}"/>
              </a:ext>
            </a:extLst>
          </p:cNvPr>
          <p:cNvCxnSpPr/>
          <p:nvPr/>
        </p:nvCxnSpPr>
        <p:spPr>
          <a:xfrm rot="16200000" flipV="1">
            <a:off x="13631334" y="4043619"/>
            <a:ext cx="556264" cy="556263"/>
          </a:xfrm>
          <a:prstGeom prst="bentConnector3">
            <a:avLst>
              <a:gd name="adj1" fmla="val 98986"/>
            </a:avLst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コネクタ: カギ線 34">
            <a:extLst>
              <a:ext uri="{FF2B5EF4-FFF2-40B4-BE49-F238E27FC236}">
                <a16:creationId xmlns:a16="http://schemas.microsoft.com/office/drawing/2014/main" id="{67D5D0FC-F41B-F8C5-0665-51808D832F2F}"/>
              </a:ext>
            </a:extLst>
          </p:cNvPr>
          <p:cNvCxnSpPr/>
          <p:nvPr/>
        </p:nvCxnSpPr>
        <p:spPr>
          <a:xfrm rot="16200000" flipV="1">
            <a:off x="13715153" y="3958847"/>
            <a:ext cx="561979" cy="548643"/>
          </a:xfrm>
          <a:prstGeom prst="bentConnector3">
            <a:avLst>
              <a:gd name="adj1" fmla="val 98986"/>
            </a:avLst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コネクタ: カギ線 35">
            <a:extLst>
              <a:ext uri="{FF2B5EF4-FFF2-40B4-BE49-F238E27FC236}">
                <a16:creationId xmlns:a16="http://schemas.microsoft.com/office/drawing/2014/main" id="{90481F47-8424-5C46-50F0-7ABE202AC07B}"/>
              </a:ext>
            </a:extLst>
          </p:cNvPr>
          <p:cNvCxnSpPr/>
          <p:nvPr/>
        </p:nvCxnSpPr>
        <p:spPr>
          <a:xfrm rot="5400000" flipH="1" flipV="1">
            <a:off x="12731220" y="4056955"/>
            <a:ext cx="569599" cy="531498"/>
          </a:xfrm>
          <a:prstGeom prst="bentConnector3">
            <a:avLst>
              <a:gd name="adj1" fmla="val 98986"/>
            </a:avLst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コネクタ: カギ線 36">
            <a:extLst>
              <a:ext uri="{FF2B5EF4-FFF2-40B4-BE49-F238E27FC236}">
                <a16:creationId xmlns:a16="http://schemas.microsoft.com/office/drawing/2014/main" id="{84D18401-9223-5EF8-19B7-1DB67D51E2C8}"/>
              </a:ext>
            </a:extLst>
          </p:cNvPr>
          <p:cNvCxnSpPr/>
          <p:nvPr/>
        </p:nvCxnSpPr>
        <p:spPr>
          <a:xfrm rot="5400000" flipH="1" flipV="1">
            <a:off x="12662641" y="3965515"/>
            <a:ext cx="558169" cy="531498"/>
          </a:xfrm>
          <a:prstGeom prst="bentConnector3">
            <a:avLst>
              <a:gd name="adj1" fmla="val 98986"/>
            </a:avLst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98015F8-9EDD-4CA5-04A5-B03CDFB53E6A}"/>
              </a:ext>
            </a:extLst>
          </p:cNvPr>
          <p:cNvSpPr txBox="1"/>
          <p:nvPr/>
        </p:nvSpPr>
        <p:spPr>
          <a:xfrm>
            <a:off x="11106508" y="746605"/>
            <a:ext cx="2752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8000"/>
                </a:solidFill>
              </a:rPr>
              <a:t>※</a:t>
            </a:r>
            <a:r>
              <a:rPr kumimoji="1" lang="ja-JP" altLang="en-US" sz="1600" dirty="0">
                <a:solidFill>
                  <a:srgbClr val="008000"/>
                </a:solidFill>
              </a:rPr>
              <a:t>必要に応じ、ご使用ください。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778339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hink-cell data - do not delete" hidden="1">
            <a:extLst>
              <a:ext uri="{FF2B5EF4-FFF2-40B4-BE49-F238E27FC236}">
                <a16:creationId xmlns:a16="http://schemas.microsoft.com/office/drawing/2014/main" id="{B286B401-2C91-01BA-1708-1994A3F025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35498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282" imgH="282" progId="TCLayout.ActiveDocument.1">
                  <p:embed/>
                </p:oleObj>
              </mc:Choice>
              <mc:Fallback>
                <p:oleObj name="think-cell スライド" r:id="rId3" imgW="282" imgH="282" progId="TCLayout.ActiveDocument.1">
                  <p:embed/>
                  <p:pic>
                    <p:nvPicPr>
                      <p:cNvPr id="2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286B401-2C91-01BA-1708-1994A3F025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図 1">
            <a:extLst>
              <a:ext uri="{FF2B5EF4-FFF2-40B4-BE49-F238E27FC236}">
                <a16:creationId xmlns:a16="http://schemas.microsoft.com/office/drawing/2014/main" id="{AC4660DA-CB82-E16C-019F-CF3BAFE7F1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769"/>
          <a:stretch/>
        </p:blipFill>
        <p:spPr>
          <a:xfrm>
            <a:off x="693896" y="707111"/>
            <a:ext cx="9304020" cy="416838"/>
          </a:xfrm>
          <a:prstGeom prst="rect">
            <a:avLst/>
          </a:prstGeom>
        </p:spPr>
      </p:pic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42D5BE28-842F-5F9D-D58C-B7200FBF4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345424"/>
              </p:ext>
            </p:extLst>
          </p:nvPr>
        </p:nvGraphicFramePr>
        <p:xfrm>
          <a:off x="693896" y="1179551"/>
          <a:ext cx="9304021" cy="5797545"/>
        </p:xfrm>
        <a:graphic>
          <a:graphicData uri="http://schemas.openxmlformats.org/drawingml/2006/table">
            <a:tbl>
              <a:tblPr/>
              <a:tblGrid>
                <a:gridCol w="3147881">
                  <a:extLst>
                    <a:ext uri="{9D8B030D-6E8A-4147-A177-3AD203B41FA5}">
                      <a16:colId xmlns:a16="http://schemas.microsoft.com/office/drawing/2014/main" val="589255244"/>
                    </a:ext>
                  </a:extLst>
                </a:gridCol>
                <a:gridCol w="1231228">
                  <a:extLst>
                    <a:ext uri="{9D8B030D-6E8A-4147-A177-3AD203B41FA5}">
                      <a16:colId xmlns:a16="http://schemas.microsoft.com/office/drawing/2014/main" val="2923007073"/>
                    </a:ext>
                  </a:extLst>
                </a:gridCol>
                <a:gridCol w="1231228">
                  <a:extLst>
                    <a:ext uri="{9D8B030D-6E8A-4147-A177-3AD203B41FA5}">
                      <a16:colId xmlns:a16="http://schemas.microsoft.com/office/drawing/2014/main" val="1897352348"/>
                    </a:ext>
                  </a:extLst>
                </a:gridCol>
                <a:gridCol w="1231228">
                  <a:extLst>
                    <a:ext uri="{9D8B030D-6E8A-4147-A177-3AD203B41FA5}">
                      <a16:colId xmlns:a16="http://schemas.microsoft.com/office/drawing/2014/main" val="175980336"/>
                    </a:ext>
                  </a:extLst>
                </a:gridCol>
                <a:gridCol w="1231228">
                  <a:extLst>
                    <a:ext uri="{9D8B030D-6E8A-4147-A177-3AD203B41FA5}">
                      <a16:colId xmlns:a16="http://schemas.microsoft.com/office/drawing/2014/main" val="464937569"/>
                    </a:ext>
                  </a:extLst>
                </a:gridCol>
                <a:gridCol w="1231228">
                  <a:extLst>
                    <a:ext uri="{9D8B030D-6E8A-4147-A177-3AD203B41FA5}">
                      <a16:colId xmlns:a16="http://schemas.microsoft.com/office/drawing/2014/main" val="3794720672"/>
                    </a:ext>
                  </a:extLst>
                </a:gridCol>
              </a:tblGrid>
              <a:tr h="386503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47989"/>
                  </a:ext>
                </a:extLst>
              </a:tr>
              <a:tr h="416234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008503"/>
                  </a:ext>
                </a:extLst>
              </a:tr>
              <a:tr h="416234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395418"/>
                  </a:ext>
                </a:extLst>
              </a:tr>
              <a:tr h="416234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804324"/>
                  </a:ext>
                </a:extLst>
              </a:tr>
              <a:tr h="416234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779044"/>
                  </a:ext>
                </a:extLst>
              </a:tr>
              <a:tr h="416234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891233"/>
                  </a:ext>
                </a:extLst>
              </a:tr>
              <a:tr h="416234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751383"/>
                  </a:ext>
                </a:extLst>
              </a:tr>
              <a:tr h="416234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827406"/>
                  </a:ext>
                </a:extLst>
              </a:tr>
              <a:tr h="416234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867409"/>
                  </a:ext>
                </a:extLst>
              </a:tr>
              <a:tr h="416234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644532"/>
                  </a:ext>
                </a:extLst>
              </a:tr>
              <a:tr h="416234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688809"/>
                  </a:ext>
                </a:extLst>
              </a:tr>
              <a:tr h="416234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823459"/>
                  </a:ext>
                </a:extLst>
              </a:tr>
              <a:tr h="416234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403330"/>
                  </a:ext>
                </a:extLst>
              </a:tr>
              <a:tr h="416234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36000" marR="7433" marT="7433" marB="0" anchor="ctr">
                    <a:lnL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854017"/>
                  </a:ext>
                </a:extLst>
              </a:tr>
            </a:tbl>
          </a:graphicData>
        </a:graphic>
      </p:graphicFrame>
      <p:cxnSp>
        <p:nvCxnSpPr>
          <p:cNvPr id="4" name="コネクタ: カギ線 3">
            <a:extLst>
              <a:ext uri="{FF2B5EF4-FFF2-40B4-BE49-F238E27FC236}">
                <a16:creationId xmlns:a16="http://schemas.microsoft.com/office/drawing/2014/main" id="{43E91D67-EA24-46DE-B039-D582716C2FD3}"/>
              </a:ext>
            </a:extLst>
          </p:cNvPr>
          <p:cNvCxnSpPr/>
          <p:nvPr/>
        </p:nvCxnSpPr>
        <p:spPr>
          <a:xfrm rot="16200000" flipH="1">
            <a:off x="11269787" y="3403512"/>
            <a:ext cx="1300707" cy="644338"/>
          </a:xfrm>
          <a:prstGeom prst="bentConnector3">
            <a:avLst>
              <a:gd name="adj1" fmla="val 100370"/>
            </a:avLst>
          </a:prstGeom>
          <a:ln w="38100">
            <a:solidFill>
              <a:srgbClr val="F59637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AD54D598-ACBD-EFDC-100C-9F076EC1E19C}"/>
              </a:ext>
            </a:extLst>
          </p:cNvPr>
          <p:cNvCxnSpPr/>
          <p:nvPr/>
        </p:nvCxnSpPr>
        <p:spPr>
          <a:xfrm flipV="1">
            <a:off x="11216771" y="434239"/>
            <a:ext cx="663392" cy="0"/>
          </a:xfrm>
          <a:prstGeom prst="straightConnector1">
            <a:avLst/>
          </a:prstGeom>
          <a:ln w="38100">
            <a:solidFill>
              <a:srgbClr val="F596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B65C1ACA-B41A-975A-1907-B2D6B83EB9A6}"/>
              </a:ext>
            </a:extLst>
          </p:cNvPr>
          <p:cNvCxnSpPr/>
          <p:nvPr/>
        </p:nvCxnSpPr>
        <p:spPr>
          <a:xfrm>
            <a:off x="11216771" y="749156"/>
            <a:ext cx="1234889" cy="0"/>
          </a:xfrm>
          <a:prstGeom prst="straightConnector1">
            <a:avLst/>
          </a:prstGeom>
          <a:ln w="38100">
            <a:solidFill>
              <a:srgbClr val="F596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A67C701D-CC7D-FD44-5908-59DD8276B2E7}"/>
              </a:ext>
            </a:extLst>
          </p:cNvPr>
          <p:cNvCxnSpPr/>
          <p:nvPr/>
        </p:nvCxnSpPr>
        <p:spPr>
          <a:xfrm>
            <a:off x="11216771" y="1049057"/>
            <a:ext cx="1780167" cy="0"/>
          </a:xfrm>
          <a:prstGeom prst="straightConnector1">
            <a:avLst/>
          </a:prstGeom>
          <a:ln w="38100">
            <a:solidFill>
              <a:srgbClr val="F596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E31CA09-AA0E-810F-57D1-B660AB6B7F78}"/>
              </a:ext>
            </a:extLst>
          </p:cNvPr>
          <p:cNvCxnSpPr/>
          <p:nvPr/>
        </p:nvCxnSpPr>
        <p:spPr>
          <a:xfrm>
            <a:off x="11216771" y="1363973"/>
            <a:ext cx="2424505" cy="0"/>
          </a:xfrm>
          <a:prstGeom prst="straightConnector1">
            <a:avLst/>
          </a:prstGeom>
          <a:ln w="38100">
            <a:solidFill>
              <a:srgbClr val="F596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C650E4EA-AFD8-E2DF-4F8C-27E455DD6A78}"/>
              </a:ext>
            </a:extLst>
          </p:cNvPr>
          <p:cNvCxnSpPr/>
          <p:nvPr/>
        </p:nvCxnSpPr>
        <p:spPr>
          <a:xfrm>
            <a:off x="11216771" y="1673175"/>
            <a:ext cx="3034554" cy="0"/>
          </a:xfrm>
          <a:prstGeom prst="straightConnector1">
            <a:avLst/>
          </a:prstGeom>
          <a:ln w="38100">
            <a:solidFill>
              <a:srgbClr val="F596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9013023C-F684-B4B9-5C38-5A283C952F3F}"/>
              </a:ext>
            </a:extLst>
          </p:cNvPr>
          <p:cNvCxnSpPr/>
          <p:nvPr/>
        </p:nvCxnSpPr>
        <p:spPr>
          <a:xfrm>
            <a:off x="11216771" y="1986187"/>
            <a:ext cx="3661747" cy="0"/>
          </a:xfrm>
          <a:prstGeom prst="straightConnector1">
            <a:avLst/>
          </a:prstGeom>
          <a:ln w="38100">
            <a:solidFill>
              <a:srgbClr val="F596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8DAF64D0-1388-93D5-5940-C0B4211330AA}"/>
              </a:ext>
            </a:extLst>
          </p:cNvPr>
          <p:cNvCxnSpPr/>
          <p:nvPr/>
        </p:nvCxnSpPr>
        <p:spPr>
          <a:xfrm>
            <a:off x="11216771" y="2608627"/>
            <a:ext cx="4889463" cy="0"/>
          </a:xfrm>
          <a:prstGeom prst="straightConnector1">
            <a:avLst/>
          </a:prstGeom>
          <a:ln w="38100">
            <a:solidFill>
              <a:srgbClr val="F596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9B331AC1-074A-A478-C2E4-7A910E223CDB}"/>
              </a:ext>
            </a:extLst>
          </p:cNvPr>
          <p:cNvCxnSpPr/>
          <p:nvPr/>
        </p:nvCxnSpPr>
        <p:spPr>
          <a:xfrm>
            <a:off x="11216771" y="2280373"/>
            <a:ext cx="4323230" cy="0"/>
          </a:xfrm>
          <a:prstGeom prst="straightConnector1">
            <a:avLst/>
          </a:prstGeom>
          <a:ln w="38100">
            <a:solidFill>
              <a:srgbClr val="F596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コネクタ: カギ線 12">
            <a:extLst>
              <a:ext uri="{FF2B5EF4-FFF2-40B4-BE49-F238E27FC236}">
                <a16:creationId xmlns:a16="http://schemas.microsoft.com/office/drawing/2014/main" id="{1FE6CAFD-8A82-F596-A42A-E26750F0D43F}"/>
              </a:ext>
            </a:extLst>
          </p:cNvPr>
          <p:cNvCxnSpPr/>
          <p:nvPr/>
        </p:nvCxnSpPr>
        <p:spPr>
          <a:xfrm rot="16200000" flipH="1">
            <a:off x="10740114" y="3555406"/>
            <a:ext cx="1654679" cy="694524"/>
          </a:xfrm>
          <a:prstGeom prst="bentConnector3">
            <a:avLst>
              <a:gd name="adj1" fmla="val 99683"/>
            </a:avLst>
          </a:prstGeom>
          <a:ln w="38100">
            <a:solidFill>
              <a:srgbClr val="F59637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コネクタ: カギ線 13">
            <a:extLst>
              <a:ext uri="{FF2B5EF4-FFF2-40B4-BE49-F238E27FC236}">
                <a16:creationId xmlns:a16="http://schemas.microsoft.com/office/drawing/2014/main" id="{0D0E7391-FA48-44C7-D343-8648A9C13DD5}"/>
              </a:ext>
            </a:extLst>
          </p:cNvPr>
          <p:cNvCxnSpPr/>
          <p:nvPr/>
        </p:nvCxnSpPr>
        <p:spPr>
          <a:xfrm rot="16200000" flipH="1">
            <a:off x="11780007" y="3236116"/>
            <a:ext cx="981547" cy="659972"/>
          </a:xfrm>
          <a:prstGeom prst="bentConnector3">
            <a:avLst>
              <a:gd name="adj1" fmla="val 100142"/>
            </a:avLst>
          </a:prstGeom>
          <a:ln w="38100">
            <a:solidFill>
              <a:srgbClr val="F59637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106121A5-37C3-8713-5A05-9A932A5849CA}"/>
              </a:ext>
            </a:extLst>
          </p:cNvPr>
          <p:cNvCxnSpPr/>
          <p:nvPr/>
        </p:nvCxnSpPr>
        <p:spPr>
          <a:xfrm flipV="1">
            <a:off x="16822244" y="2590698"/>
            <a:ext cx="655324" cy="1"/>
          </a:xfrm>
          <a:prstGeom prst="straightConnector1">
            <a:avLst/>
          </a:prstGeom>
          <a:ln w="38100">
            <a:solidFill>
              <a:srgbClr val="FF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4863BFD6-6997-70D1-82B4-D68A048D2CA3}"/>
              </a:ext>
            </a:extLst>
          </p:cNvPr>
          <p:cNvCxnSpPr/>
          <p:nvPr/>
        </p:nvCxnSpPr>
        <p:spPr>
          <a:xfrm>
            <a:off x="16271702" y="2266030"/>
            <a:ext cx="1209676" cy="0"/>
          </a:xfrm>
          <a:prstGeom prst="straightConnector1">
            <a:avLst/>
          </a:prstGeom>
          <a:ln w="38100">
            <a:solidFill>
              <a:srgbClr val="FF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5FA5AE9C-005C-393D-C5C8-1E8381622F89}"/>
              </a:ext>
            </a:extLst>
          </p:cNvPr>
          <p:cNvCxnSpPr/>
          <p:nvPr/>
        </p:nvCxnSpPr>
        <p:spPr>
          <a:xfrm>
            <a:off x="15719252" y="1971844"/>
            <a:ext cx="1762126" cy="0"/>
          </a:xfrm>
          <a:prstGeom prst="straightConnector1">
            <a:avLst/>
          </a:prstGeom>
          <a:ln w="38100">
            <a:solidFill>
              <a:srgbClr val="FF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7B2E1315-C2A8-F482-5D79-EA13E292DA53}"/>
              </a:ext>
            </a:extLst>
          </p:cNvPr>
          <p:cNvCxnSpPr/>
          <p:nvPr/>
        </p:nvCxnSpPr>
        <p:spPr>
          <a:xfrm>
            <a:off x="15058217" y="1662418"/>
            <a:ext cx="2423161" cy="0"/>
          </a:xfrm>
          <a:prstGeom prst="straightConnector1">
            <a:avLst/>
          </a:prstGeom>
          <a:ln w="38100">
            <a:solidFill>
              <a:srgbClr val="FF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783A124F-EC2E-E582-EB23-C8B056B14B85}"/>
              </a:ext>
            </a:extLst>
          </p:cNvPr>
          <p:cNvCxnSpPr/>
          <p:nvPr/>
        </p:nvCxnSpPr>
        <p:spPr>
          <a:xfrm>
            <a:off x="14469572" y="1356802"/>
            <a:ext cx="3011806" cy="0"/>
          </a:xfrm>
          <a:prstGeom prst="straightConnector1">
            <a:avLst/>
          </a:prstGeom>
          <a:ln w="38100">
            <a:solidFill>
              <a:srgbClr val="FF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AD285EF3-AD33-8104-DC3E-76F098CE55DE}"/>
              </a:ext>
            </a:extLst>
          </p:cNvPr>
          <p:cNvCxnSpPr/>
          <p:nvPr/>
        </p:nvCxnSpPr>
        <p:spPr>
          <a:xfrm>
            <a:off x="13808537" y="1045471"/>
            <a:ext cx="3672841" cy="0"/>
          </a:xfrm>
          <a:prstGeom prst="straightConnector1">
            <a:avLst/>
          </a:prstGeom>
          <a:ln w="38100">
            <a:solidFill>
              <a:srgbClr val="FF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F884AFEB-7DA8-15DF-9B4B-E845D95AC88B}"/>
              </a:ext>
            </a:extLst>
          </p:cNvPr>
          <p:cNvCxnSpPr/>
          <p:nvPr/>
        </p:nvCxnSpPr>
        <p:spPr>
          <a:xfrm>
            <a:off x="12600767" y="434239"/>
            <a:ext cx="4880611" cy="0"/>
          </a:xfrm>
          <a:prstGeom prst="straightConnector1">
            <a:avLst/>
          </a:prstGeom>
          <a:ln w="38100">
            <a:solidFill>
              <a:srgbClr val="FF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9BA2A445-7E4B-C458-F49C-94347702044A}"/>
              </a:ext>
            </a:extLst>
          </p:cNvPr>
          <p:cNvCxnSpPr/>
          <p:nvPr/>
        </p:nvCxnSpPr>
        <p:spPr>
          <a:xfrm>
            <a:off x="13187507" y="745570"/>
            <a:ext cx="4293871" cy="0"/>
          </a:xfrm>
          <a:prstGeom prst="straightConnector1">
            <a:avLst/>
          </a:prstGeom>
          <a:ln w="38100">
            <a:solidFill>
              <a:srgbClr val="FF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コネクタ: カギ線 23">
            <a:extLst>
              <a:ext uri="{FF2B5EF4-FFF2-40B4-BE49-F238E27FC236}">
                <a16:creationId xmlns:a16="http://schemas.microsoft.com/office/drawing/2014/main" id="{9C4ECB9C-F3CC-2054-33C4-066C8ACA3530}"/>
              </a:ext>
            </a:extLst>
          </p:cNvPr>
          <p:cNvCxnSpPr/>
          <p:nvPr/>
        </p:nvCxnSpPr>
        <p:spPr>
          <a:xfrm rot="16200000" flipH="1">
            <a:off x="13352655" y="3356840"/>
            <a:ext cx="1268994" cy="662939"/>
          </a:xfrm>
          <a:prstGeom prst="bentConnector3">
            <a:avLst>
              <a:gd name="adj1" fmla="val 100370"/>
            </a:avLst>
          </a:prstGeom>
          <a:ln w="38100">
            <a:solidFill>
              <a:srgbClr val="FF66C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コネクタ: カギ線 24">
            <a:extLst>
              <a:ext uri="{FF2B5EF4-FFF2-40B4-BE49-F238E27FC236}">
                <a16:creationId xmlns:a16="http://schemas.microsoft.com/office/drawing/2014/main" id="{AF46449D-DCCD-86B4-7D85-5CDE0A02CEDE}"/>
              </a:ext>
            </a:extLst>
          </p:cNvPr>
          <p:cNvCxnSpPr/>
          <p:nvPr/>
        </p:nvCxnSpPr>
        <p:spPr>
          <a:xfrm rot="16200000" flipH="1">
            <a:off x="12815939" y="3534301"/>
            <a:ext cx="1640336" cy="679361"/>
          </a:xfrm>
          <a:prstGeom prst="bentConnector3">
            <a:avLst>
              <a:gd name="adj1" fmla="val 99683"/>
            </a:avLst>
          </a:prstGeom>
          <a:ln w="38100">
            <a:solidFill>
              <a:srgbClr val="FF66C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コネクタ: カギ線 25">
            <a:extLst>
              <a:ext uri="{FF2B5EF4-FFF2-40B4-BE49-F238E27FC236}">
                <a16:creationId xmlns:a16="http://schemas.microsoft.com/office/drawing/2014/main" id="{1696BA16-5B8E-4777-7802-DE5776F507A3}"/>
              </a:ext>
            </a:extLst>
          </p:cNvPr>
          <p:cNvCxnSpPr/>
          <p:nvPr/>
        </p:nvCxnSpPr>
        <p:spPr>
          <a:xfrm rot="16200000" flipH="1">
            <a:off x="13859681" y="3211239"/>
            <a:ext cx="974375" cy="659525"/>
          </a:xfrm>
          <a:prstGeom prst="bentConnector3">
            <a:avLst>
              <a:gd name="adj1" fmla="val 100142"/>
            </a:avLst>
          </a:prstGeom>
          <a:ln w="38100">
            <a:solidFill>
              <a:srgbClr val="FF66C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楕円 26">
            <a:extLst>
              <a:ext uri="{FF2B5EF4-FFF2-40B4-BE49-F238E27FC236}">
                <a16:creationId xmlns:a16="http://schemas.microsoft.com/office/drawing/2014/main" id="{0304387D-E518-9485-5FB7-35A2D11DB5DB}"/>
              </a:ext>
            </a:extLst>
          </p:cNvPr>
          <p:cNvSpPr/>
          <p:nvPr/>
        </p:nvSpPr>
        <p:spPr>
          <a:xfrm>
            <a:off x="14972493" y="3177440"/>
            <a:ext cx="190500" cy="188595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EE2EEBB8-A1AA-44B4-8EE7-F0DE0012A275}"/>
              </a:ext>
            </a:extLst>
          </p:cNvPr>
          <p:cNvSpPr/>
          <p:nvPr/>
        </p:nvSpPr>
        <p:spPr>
          <a:xfrm>
            <a:off x="15368733" y="3177440"/>
            <a:ext cx="190500" cy="196215"/>
          </a:xfrm>
          <a:prstGeom prst="ellipse">
            <a:avLst/>
          </a:prstGeom>
          <a:solidFill>
            <a:srgbClr val="F59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</p:spTree>
    <p:extLst>
      <p:ext uri="{BB962C8B-B14F-4D97-AF65-F5344CB8AC3E}">
        <p14:creationId xmlns:p14="http://schemas.microsoft.com/office/powerpoint/2010/main" val="40448377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86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Y/%m/%d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oADtotheL4">
  <a:themeElements>
    <a:clrScheme name="RoADtotheL4">
      <a:dk1>
        <a:srgbClr val="000000"/>
      </a:dk1>
      <a:lt1>
        <a:srgbClr val="FFFFFF"/>
      </a:lt1>
      <a:dk2>
        <a:srgbClr val="6690AF"/>
      </a:dk2>
      <a:lt2>
        <a:srgbClr val="E7E6E6"/>
      </a:lt2>
      <a:accent1>
        <a:srgbClr val="37487E"/>
      </a:accent1>
      <a:accent2>
        <a:srgbClr val="68588A"/>
      </a:accent2>
      <a:accent3>
        <a:srgbClr val="944E70"/>
      </a:accent3>
      <a:accent4>
        <a:srgbClr val="CBCF76"/>
      </a:accent4>
      <a:accent5>
        <a:srgbClr val="457053"/>
      </a:accent5>
      <a:accent6>
        <a:srgbClr val="91AAB4"/>
      </a:accent6>
      <a:hlink>
        <a:srgbClr val="0095CD"/>
      </a:hlink>
      <a:folHlink>
        <a:srgbClr val="0D498D"/>
      </a:folHlink>
    </a:clrScheme>
    <a:fontScheme name="RoadtoL4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ad_08_cover.pptx  -  読み取り専用" id="{C05681F2-43A4-450D-A4A6-C399681701C0}" vid="{AEFC0890-7420-448F-BD9B-180D3CE5630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CF26A286E6EC44A95B6A6AF2521D2F5" ma:contentTypeVersion="14" ma:contentTypeDescription="新しいドキュメントを作成します。" ma:contentTypeScope="" ma:versionID="d275f8aadf0daf7a4db384f960e4c43e">
  <xsd:schema xmlns:xsd="http://www.w3.org/2001/XMLSchema" xmlns:xs="http://www.w3.org/2001/XMLSchema" xmlns:p="http://schemas.microsoft.com/office/2006/metadata/properties" xmlns:ns2="f53eb0f5-26be-4285-8a3c-a89724e1d61d" xmlns:ns3="f14b3aa1-ca56-4369-b036-31729645b490" targetNamespace="http://schemas.microsoft.com/office/2006/metadata/properties" ma:root="true" ma:fieldsID="0fa67a5977aee484ff258142dc107f04" ns2:_="" ns3:_="">
    <xsd:import namespace="f53eb0f5-26be-4285-8a3c-a89724e1d61d"/>
    <xsd:import namespace="f14b3aa1-ca56-4369-b036-31729645b4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3eb0f5-26be-4285-8a3c-a89724e1d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87369404-55ef-400a-bfde-7777e30ffd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b3aa1-ca56-4369-b036-31729645b49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0e85bbb0-931a-4329-baf8-4020ec755462}" ma:internalName="TaxCatchAll" ma:showField="CatchAllData" ma:web="f14b3aa1-ca56-4369-b036-31729645b4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14b3aa1-ca56-4369-b036-31729645b490" xsi:nil="true"/>
    <lcf76f155ced4ddcb4097134ff3c332f xmlns="f53eb0f5-26be-4285-8a3c-a89724e1d61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D9B579-A171-411E-AE06-3545F9F121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EEA63F-8D60-4AFC-9C92-3DE3FE5930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3eb0f5-26be-4285-8a3c-a89724e1d61d"/>
    <ds:schemaRef ds:uri="f14b3aa1-ca56-4369-b036-31729645b4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FBDABE-1111-4788-A336-B6DF5674002B}">
  <ds:schemaRefs>
    <ds:schemaRef ds:uri="f53eb0f5-26be-4285-8a3c-a89724e1d61d"/>
    <ds:schemaRef ds:uri="http://purl.org/dc/elements/1.1/"/>
    <ds:schemaRef ds:uri="http://schemas.microsoft.com/office/infopath/2007/PartnerControls"/>
    <ds:schemaRef ds:uri="http://purl.org/dc/terms/"/>
    <ds:schemaRef ds:uri="f14b3aa1-ca56-4369-b036-31729645b490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PPTtemplateSMC2022</Template>
  <TotalTime>914</TotalTime>
  <Words>667</Words>
  <Application>Microsoft Office PowerPoint</Application>
  <PresentationFormat>ユーザー設定</PresentationFormat>
  <Paragraphs>246</Paragraphs>
  <Slides>11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8" baseType="lpstr">
      <vt:lpstr>Meiryo UI</vt:lpstr>
      <vt:lpstr>Yu Gothic UI</vt:lpstr>
      <vt:lpstr>游ゴシック</vt:lpstr>
      <vt:lpstr>Arial</vt:lpstr>
      <vt:lpstr>Wingdings</vt:lpstr>
      <vt:lpstr>RoADtotheL4</vt:lpstr>
      <vt:lpstr>think-cell スライド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資料2_「地域新MaaS創出推進事業」評価（案）</dc:title>
  <dc:creator>川手　魁(866424)アーバンイノベーションコンサルティング部</dc:creator>
  <cp:lastModifiedBy>肥塚尚美＊</cp:lastModifiedBy>
  <cp:revision>47</cp:revision>
  <dcterms:created xsi:type="dcterms:W3CDTF">2022-05-17T08:01:10Z</dcterms:created>
  <dcterms:modified xsi:type="dcterms:W3CDTF">2024-03-01T09:43:10Z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0x010100A4983519ECEF4449BC5F189009B5F570</vt:lpwstr>
  </property>
  <property fmtid="{D5CDD505-2E9C-101B-9397-08002B2CF9AE}" pid="3" name="MSIP_Label_ddc55989-3c9e-4466-8514-eac6f80f6373_Enabled">
    <vt:lpwstr>true</vt:lpwstr>
  </property>
  <property fmtid="{D5CDD505-2E9C-101B-9397-08002B2CF9AE}" pid="4" name="MSIP_Label_ddc55989-3c9e-4466-8514-eac6f80f6373_SetDate">
    <vt:lpwstr>2022-05-18T22:31:34Z</vt:lpwstr>
  </property>
  <property fmtid="{D5CDD505-2E9C-101B-9397-08002B2CF9AE}" pid="5" name="MSIP_Label_ddc55989-3c9e-4466-8514-eac6f80f6373_Method">
    <vt:lpwstr>Privileged</vt:lpwstr>
  </property>
  <property fmtid="{D5CDD505-2E9C-101B-9397-08002B2CF9AE}" pid="6" name="MSIP_Label_ddc55989-3c9e-4466-8514-eac6f80f6373_Name">
    <vt:lpwstr>ddc55989-3c9e-4466-8514-eac6f80f6373</vt:lpwstr>
  </property>
  <property fmtid="{D5CDD505-2E9C-101B-9397-08002B2CF9AE}" pid="7" name="MSIP_Label_ddc55989-3c9e-4466-8514-eac6f80f6373_SiteId">
    <vt:lpwstr>18a7fec8-652f-409b-8369-272d9ce80620</vt:lpwstr>
  </property>
  <property fmtid="{D5CDD505-2E9C-101B-9397-08002B2CF9AE}" pid="8" name="MSIP_Label_ddc55989-3c9e-4466-8514-eac6f80f6373_ActionId">
    <vt:lpwstr>2d8fea1a-203d-4d1e-8b4c-68cc4151599b</vt:lpwstr>
  </property>
  <property fmtid="{D5CDD505-2E9C-101B-9397-08002B2CF9AE}" pid="9" name="MSIP_Label_ddc55989-3c9e-4466-8514-eac6f80f6373_ContentBits">
    <vt:lpwstr>0</vt:lpwstr>
  </property>
  <property fmtid="{D5CDD505-2E9C-101B-9397-08002B2CF9AE}" pid="10" name="MediaServiceImageTags">
    <vt:lpwstr/>
  </property>
</Properties>
</file>