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3"/>
  </p:notesMasterIdLst>
  <p:handoutMasterIdLst>
    <p:handoutMasterId r:id="rId4"/>
  </p:handoutMasterIdLst>
  <p:sldIdLst>
    <p:sldId id="473" r:id="rId2"/>
  </p:sldIdLst>
  <p:sldSz cx="9906000" cy="6858000" type="A4"/>
  <p:notesSz cx="6735763" cy="9866313"/>
  <p:custDataLst>
    <p:tags r:id="rId5"/>
  </p:custDataLst>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0" userDrawn="1">
          <p15:clr>
            <a:srgbClr val="A4A3A4"/>
          </p15:clr>
        </p15:guide>
        <p15:guide id="2" pos="172" userDrawn="1">
          <p15:clr>
            <a:srgbClr val="A4A3A4"/>
          </p15:clr>
        </p15:guide>
        <p15:guide id="4" pos="3120" userDrawn="1">
          <p15:clr>
            <a:srgbClr val="A4A3A4"/>
          </p15:clr>
        </p15:guide>
        <p15:guide id="6" pos="6068" userDrawn="1">
          <p15:clr>
            <a:srgbClr val="A4A3A4"/>
          </p15:clr>
        </p15:guide>
        <p15:guide id="7" pos="3664" userDrawn="1">
          <p15:clr>
            <a:srgbClr val="A4A3A4"/>
          </p15:clr>
        </p15:guide>
        <p15:guide id="9" orient="horz" pos="1026" userDrawn="1">
          <p15:clr>
            <a:srgbClr val="A4A3A4"/>
          </p15:clr>
        </p15:guide>
        <p15:guide id="10" orient="horz" pos="4156" userDrawn="1">
          <p15:clr>
            <a:srgbClr val="A4A3A4"/>
          </p15:clr>
        </p15:guide>
        <p15:guide id="11" pos="3256" userDrawn="1">
          <p15:clr>
            <a:srgbClr val="A4A3A4"/>
          </p15:clr>
        </p15:guide>
        <p15:guide id="12" pos="2984" userDrawn="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8D0"/>
    <a:srgbClr val="0064C8"/>
    <a:srgbClr val="FF5A00"/>
    <a:srgbClr val="99D6EC"/>
    <a:srgbClr val="B197D3"/>
    <a:srgbClr val="FFBE3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563" autoAdjust="0"/>
    <p:restoredTop sz="91633" autoAdjust="0"/>
  </p:normalViewPr>
  <p:slideViewPr>
    <p:cSldViewPr>
      <p:cViewPr varScale="1">
        <p:scale>
          <a:sx n="87" d="100"/>
          <a:sy n="87" d="100"/>
        </p:scale>
        <p:origin x="1416" y="48"/>
      </p:cViewPr>
      <p:guideLst>
        <p:guide orient="horz" pos="300"/>
        <p:guide pos="172"/>
        <p:guide pos="3120"/>
        <p:guide pos="6068"/>
        <p:guide pos="3664"/>
        <p:guide orient="horz" pos="1026"/>
        <p:guide orient="horz" pos="4156"/>
        <p:guide pos="3256"/>
        <p:guide pos="2984"/>
      </p:guideLst>
    </p:cSldViewPr>
  </p:slideViewPr>
  <p:outlineViewPr>
    <p:cViewPr>
      <p:scale>
        <a:sx n="33" d="100"/>
        <a:sy n="33" d="100"/>
      </p:scale>
      <p:origin x="0" y="7668"/>
    </p:cViewPr>
  </p:outlineViewPr>
  <p:notesTextViewPr>
    <p:cViewPr>
      <p:scale>
        <a:sx n="1" d="1"/>
        <a:sy n="1" d="1"/>
      </p:scale>
      <p:origin x="0" y="0"/>
    </p:cViewPr>
  </p:notesTextViewPr>
  <p:sorterViewPr>
    <p:cViewPr>
      <p:scale>
        <a:sx n="100" d="100"/>
        <a:sy n="100" d="100"/>
      </p:scale>
      <p:origin x="0" y="0"/>
    </p:cViewPr>
  </p:sorterViewPr>
  <p:notesViewPr>
    <p:cSldViewPr>
      <p:cViewPr>
        <p:scale>
          <a:sx n="90" d="100"/>
          <a:sy n="90" d="100"/>
        </p:scale>
        <p:origin x="-2070" y="-72"/>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r>
              <a:rPr kumimoji="1" lang="ja-JP" altLang="en-US" sz="1400" dirty="0">
                <a:latin typeface="ＭＳ Ｐゴシック" pitchFamily="50" charset="-128"/>
                <a:ea typeface="ＭＳ Ｐゴシック" pitchFamily="50" charset="-128"/>
              </a:rPr>
              <a:t>機密性○</a:t>
            </a:r>
          </a:p>
        </p:txBody>
      </p:sp>
      <p:sp>
        <p:nvSpPr>
          <p:cNvPr id="4" name="フッター プレースホルダー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A60C1D9C-4153-45A3-ABA8-5AC906D32479}" type="slidenum">
              <a:rPr kumimoji="1" lang="ja-JP" altLang="en-US" smtClean="0"/>
              <a:t>‹#›</a:t>
            </a:fld>
            <a:endParaRPr kumimoji="1" lang="ja-JP" altLang="en-US"/>
          </a:p>
        </p:txBody>
      </p:sp>
    </p:spTree>
    <p:extLst>
      <p:ext uri="{BB962C8B-B14F-4D97-AF65-F5344CB8AC3E}">
        <p14:creationId xmlns:p14="http://schemas.microsoft.com/office/powerpoint/2010/main" val="145610879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400">
                <a:latin typeface="ＭＳ Ｐゴシック" pitchFamily="50" charset="-128"/>
                <a:ea typeface="ＭＳ Ｐゴシック" pitchFamily="50" charset="-128"/>
              </a:defRPr>
            </a:lvl1pPr>
          </a:lstStyle>
          <a:p>
            <a:r>
              <a:rPr lang="ja-JP" altLang="en-US" dirty="0"/>
              <a:t>機密性○</a:t>
            </a:r>
            <a:endParaRPr lang="en-US" altLang="ja-JP" dirty="0"/>
          </a:p>
        </p:txBody>
      </p:sp>
      <p:sp>
        <p:nvSpPr>
          <p:cNvPr id="4"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FD35E722-DCEB-4B9B-850A-0990A504E40F}" type="slidenum">
              <a:rPr kumimoji="1" lang="ja-JP" altLang="en-US" smtClean="0"/>
              <a:t>‹#›</a:t>
            </a:fld>
            <a:endParaRPr kumimoji="1" lang="ja-JP" altLang="en-US"/>
          </a:p>
        </p:txBody>
      </p:sp>
    </p:spTree>
    <p:extLst>
      <p:ext uri="{BB962C8B-B14F-4D97-AF65-F5344CB8AC3E}">
        <p14:creationId xmlns:p14="http://schemas.microsoft.com/office/powerpoint/2010/main" val="286926932"/>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
          </p:nvPr>
        </p:nvSpPr>
        <p:spPr/>
        <p:txBody>
          <a:bodyPr/>
          <a:lstStyle/>
          <a:p>
            <a:r>
              <a:rPr lang="ja-JP" altLang="en-US"/>
              <a:t>機密性○</a:t>
            </a:r>
            <a:endParaRPr lang="en-US" altLang="ja-JP" dirty="0"/>
          </a:p>
        </p:txBody>
      </p:sp>
    </p:spTree>
    <p:extLst>
      <p:ext uri="{BB962C8B-B14F-4D97-AF65-F5344CB8AC3E}">
        <p14:creationId xmlns:p14="http://schemas.microsoft.com/office/powerpoint/2010/main" val="7443554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3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588439"/>
            <a:ext cx="8420100" cy="55399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lgn="ctr">
              <a:defRPr lang="ja-JP" altLang="en-US" sz="3600" b="1" dirty="0">
                <a:latin typeface="Meiryo UI" pitchFamily="50" charset="-128"/>
                <a:ea typeface="Meiryo UI" pitchFamily="50" charset="-128"/>
                <a:cs typeface="Meiryo UI" pitchFamily="50" charset="-128"/>
              </a:defRPr>
            </a:lvl1pPr>
          </a:lstStyle>
          <a:p>
            <a:pPr marL="0" lvl="0"/>
            <a:r>
              <a:rPr kumimoji="1" lang="ja-JP" altLang="en-US"/>
              <a:t>マスター タイトルの書式設定</a:t>
            </a:r>
            <a:endParaRPr kumimoji="1" lang="ja-JP" altLang="en-US" dirty="0"/>
          </a:p>
        </p:txBody>
      </p:sp>
      <p:sp>
        <p:nvSpPr>
          <p:cNvPr id="3" name="サブタイトル 2"/>
          <p:cNvSpPr>
            <a:spLocks noGrp="1"/>
          </p:cNvSpPr>
          <p:nvPr>
            <p:ph type="subTitle" idx="1"/>
          </p:nvPr>
        </p:nvSpPr>
        <p:spPr>
          <a:xfrm>
            <a:off x="1485900" y="4653136"/>
            <a:ext cx="6934200" cy="1255728"/>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0" indent="0" algn="ctr">
              <a:buNone/>
              <a:defRPr lang="ja-JP" altLang="en-US" sz="2400" b="1">
                <a:latin typeface="Meiryo UI" pitchFamily="50" charset="-128"/>
                <a:ea typeface="Meiryo UI" pitchFamily="50" charset="-128"/>
                <a:cs typeface="Meiryo UI" pitchFamily="50" charset="-128"/>
              </a:defRPr>
            </a:lvl1pPr>
          </a:lstStyle>
          <a:p>
            <a:pPr marL="0" lvl="0" algn="ctr"/>
            <a:r>
              <a:rPr kumimoji="1" lang="ja-JP" altLang="en-US"/>
              <a:t>マスター サブタイトルの書式設定</a:t>
            </a:r>
            <a:endParaRPr kumimoji="1" lang="ja-JP" altLang="en-US" dirty="0"/>
          </a:p>
        </p:txBody>
      </p:sp>
      <p:sp>
        <p:nvSpPr>
          <p:cNvPr id="4" name="日付プレースホルダー 3"/>
          <p:cNvSpPr>
            <a:spLocks noGrp="1"/>
          </p:cNvSpPr>
          <p:nvPr>
            <p:ph type="dt" sz="half" idx="10"/>
          </p:nvPr>
        </p:nvSpPr>
        <p:spPr/>
        <p:txBody>
          <a:bodyPr/>
          <a:lstStyle/>
          <a:p>
            <a:fld id="{F05DD14E-DF4D-43BD-8E66-C03927FEE3B3}"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8066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セクション見出し">
    <p:spTree>
      <p:nvGrpSpPr>
        <p:cNvPr id="1" name=""/>
        <p:cNvGrpSpPr/>
        <p:nvPr/>
      </p:nvGrpSpPr>
      <p:grpSpPr>
        <a:xfrm>
          <a:off x="0" y="0"/>
          <a:ext cx="0" cy="0"/>
          <a:chOff x="0" y="0"/>
          <a:chExt cx="0" cy="0"/>
        </a:xfrm>
      </p:grpSpPr>
      <p:sp>
        <p:nvSpPr>
          <p:cNvPr id="2" name="タイトル 1"/>
          <p:cNvSpPr>
            <a:spLocks noGrp="1"/>
          </p:cNvSpPr>
          <p:nvPr>
            <p:ph type="title" hasCustomPrompt="1"/>
          </p:nvPr>
        </p:nvSpPr>
        <p:spPr>
          <a:xfrm>
            <a:off x="1393439" y="1520788"/>
            <a:ext cx="7423989" cy="646331"/>
          </a:xfrm>
        </p:spPr>
        <p:txBody>
          <a:bodyPr wrap="square" anchor="t" anchorCtr="0">
            <a:spAutoFit/>
          </a:bodyPr>
          <a:lstStyle>
            <a:lvl1pPr algn="l">
              <a:defRPr lang="ja-JP" altLang="en-US" sz="3600" b="1" dirty="0">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dirty="0"/>
              <a:t>１．見出しの記入</a:t>
            </a:r>
          </a:p>
        </p:txBody>
      </p:sp>
      <p:sp>
        <p:nvSpPr>
          <p:cNvPr id="4" name="日付プレースホルダー 3"/>
          <p:cNvSpPr>
            <a:spLocks noGrp="1"/>
          </p:cNvSpPr>
          <p:nvPr>
            <p:ph type="dt" sz="half" idx="10"/>
          </p:nvPr>
        </p:nvSpPr>
        <p:spPr/>
        <p:txBody>
          <a:bodyPr/>
          <a:lstStyle/>
          <a:p>
            <a:fld id="{B66AE163-E8B7-45BF-A69C-A51A71B702FE}" type="datetime1">
              <a:rPr kumimoji="1" lang="ja-JP" altLang="en-US" smtClean="0"/>
              <a:t>2022/5/18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Tree>
    <p:extLst>
      <p:ext uri="{BB962C8B-B14F-4D97-AF65-F5344CB8AC3E}">
        <p14:creationId xmlns:p14="http://schemas.microsoft.com/office/powerpoint/2010/main" val="161599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標準スライド">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fld id="{F4BD7E15-FA19-4E20-921B-2445FCC3F239}" type="datetime1">
              <a:rPr kumimoji="1" lang="ja-JP" altLang="en-US" smtClean="0"/>
              <a:t>2022/5/18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9550142-B990-490A-A107-ED7302A7FD52}" type="slidenum">
              <a:rPr kumimoji="1" lang="ja-JP" altLang="en-US" smtClean="0"/>
              <a:t>‹#›</a:t>
            </a:fld>
            <a:endParaRPr kumimoji="1" lang="ja-JP" altLang="en-US"/>
          </a:p>
        </p:txBody>
      </p:sp>
      <p:sp>
        <p:nvSpPr>
          <p:cNvPr id="6" name="タイトル 1"/>
          <p:cNvSpPr>
            <a:spLocks noGrp="1"/>
          </p:cNvSpPr>
          <p:nvPr>
            <p:ph type="title"/>
          </p:nvPr>
        </p:nvSpPr>
        <p:spPr>
          <a:xfrm>
            <a:off x="200471" y="188640"/>
            <a:ext cx="9505503" cy="461665"/>
          </a:xfrm>
        </p:spPr>
        <p:txBody>
          <a:bodyPr wrap="square">
            <a:spAutoFit/>
          </a:bodyPr>
          <a:lstStyle>
            <a:lvl1pPr algn="l">
              <a:defRPr lang="ja-JP" altLang="en-US" sz="2400" b="1">
                <a:latin typeface="Meiryo UI" panose="020B0604030504040204" pitchFamily="50" charset="-128"/>
                <a:ea typeface="Meiryo UI" panose="020B0604030504040204" pitchFamily="50" charset="-128"/>
                <a:cs typeface="Meiryo UI" panose="020B0604030504040204" pitchFamily="50" charset="-128"/>
              </a:defRPr>
            </a:lvl1pPr>
          </a:lstStyle>
          <a:p>
            <a:pPr marL="0" lvl="0" algn="l"/>
            <a:r>
              <a:rPr kumimoji="1" lang="ja-JP" altLang="en-US"/>
              <a:t>マスター タイトルの書式設定</a:t>
            </a:r>
            <a:endParaRPr kumimoji="1" lang="ja-JP" altLang="en-US" dirty="0"/>
          </a:p>
        </p:txBody>
      </p:sp>
      <p:sp>
        <p:nvSpPr>
          <p:cNvPr id="8" name="テキスト プレースホルダー 9"/>
          <p:cNvSpPr>
            <a:spLocks noGrp="1"/>
          </p:cNvSpPr>
          <p:nvPr>
            <p:ph type="body" sz="quarter" idx="13" hasCustomPrompt="1"/>
          </p:nvPr>
        </p:nvSpPr>
        <p:spPr>
          <a:xfrm>
            <a:off x="200794" y="6309320"/>
            <a:ext cx="9396722" cy="161583"/>
          </a:xfrm>
          <a:noFill/>
        </p:spPr>
        <p:txBody>
          <a:bodyPr wrap="squar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（資料）●●</a:t>
            </a:r>
          </a:p>
        </p:txBody>
      </p:sp>
      <p:sp>
        <p:nvSpPr>
          <p:cNvPr id="9" name="テキスト プレースホルダー 9"/>
          <p:cNvSpPr>
            <a:spLocks noGrp="1"/>
          </p:cNvSpPr>
          <p:nvPr>
            <p:ph type="body" sz="quarter" idx="14" hasCustomPrompt="1"/>
          </p:nvPr>
        </p:nvSpPr>
        <p:spPr>
          <a:xfrm>
            <a:off x="200794" y="3104964"/>
            <a:ext cx="1853071" cy="307777"/>
          </a:xfrm>
          <a:noFill/>
        </p:spPr>
        <p:txBody>
          <a:bodyPr wrap="none" lIns="0" tIns="0" rIns="0" bIns="0">
            <a:spAutoFit/>
          </a:bodyPr>
          <a:lstStyle>
            <a:lvl1pPr marL="0" indent="0">
              <a:spcBef>
                <a:spcPts val="0"/>
              </a:spcBef>
              <a:spcAft>
                <a:spcPts val="0"/>
              </a:spcAft>
              <a:buNone/>
              <a:defRPr sz="20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20pt</a:t>
            </a:r>
            <a:r>
              <a:rPr kumimoji="1" lang="ja-JP" altLang="en-US" dirty="0"/>
              <a:t>）</a:t>
            </a:r>
          </a:p>
        </p:txBody>
      </p:sp>
      <p:sp>
        <p:nvSpPr>
          <p:cNvPr id="10" name="テキスト プレースホルダー 9"/>
          <p:cNvSpPr>
            <a:spLocks noGrp="1"/>
          </p:cNvSpPr>
          <p:nvPr>
            <p:ph type="body" sz="quarter" idx="15" hasCustomPrompt="1"/>
          </p:nvPr>
        </p:nvSpPr>
        <p:spPr>
          <a:xfrm>
            <a:off x="200472" y="3769295"/>
            <a:ext cx="1298432" cy="215444"/>
          </a:xfrm>
          <a:noFill/>
        </p:spPr>
        <p:txBody>
          <a:bodyPr wrap="none" lIns="0" tIns="0" rIns="0" bIns="0">
            <a:spAutoFit/>
          </a:bodyPr>
          <a:lstStyle>
            <a:lvl1pPr marL="0" indent="0">
              <a:spcBef>
                <a:spcPts val="0"/>
              </a:spcBef>
              <a:spcAft>
                <a:spcPts val="0"/>
              </a:spcAft>
              <a:buNone/>
              <a:defRPr sz="140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14pt</a:t>
            </a:r>
            <a:r>
              <a:rPr kumimoji="1" lang="ja-JP" altLang="en-US" dirty="0"/>
              <a:t>）</a:t>
            </a:r>
          </a:p>
        </p:txBody>
      </p:sp>
      <p:sp>
        <p:nvSpPr>
          <p:cNvPr id="11" name="テキスト プレースホルダー 9"/>
          <p:cNvSpPr>
            <a:spLocks noGrp="1"/>
          </p:cNvSpPr>
          <p:nvPr>
            <p:ph type="body" sz="quarter" idx="16" hasCustomPrompt="1"/>
          </p:nvPr>
        </p:nvSpPr>
        <p:spPr>
          <a:xfrm>
            <a:off x="200472" y="4365104"/>
            <a:ext cx="1102866" cy="161583"/>
          </a:xfrm>
          <a:noFill/>
        </p:spPr>
        <p:txBody>
          <a:bodyPr wrap="none" lIns="0" tIns="0" rIns="0" bIns="0">
            <a:spAutoFit/>
          </a:bodyPr>
          <a:lstStyle>
            <a:lvl1pPr marL="0" indent="0">
              <a:spcBef>
                <a:spcPts val="0"/>
              </a:spcBef>
              <a:spcAft>
                <a:spcPts val="0"/>
              </a:spcAft>
              <a:buNone/>
              <a:defRPr sz="1050">
                <a:latin typeface="Meiryo UI" panose="020B0604030504040204" pitchFamily="50" charset="-128"/>
                <a:ea typeface="Meiryo UI" panose="020B0604030504040204" pitchFamily="50" charset="-128"/>
                <a:cs typeface="Meiryo UI" panose="020B0604030504040204" pitchFamily="50" charset="-128"/>
              </a:defRPr>
            </a:lvl1pPr>
          </a:lstStyle>
          <a:p>
            <a:pPr lvl="0"/>
            <a:r>
              <a:rPr kumimoji="1" lang="ja-JP" altLang="en-US" dirty="0"/>
              <a:t>説明文（</a:t>
            </a:r>
            <a:r>
              <a:rPr kumimoji="1" lang="en-US" altLang="ja-JP" dirty="0"/>
              <a:t>10.5pt</a:t>
            </a:r>
            <a:r>
              <a:rPr kumimoji="1" lang="ja-JP" altLang="en-US" dirty="0"/>
              <a:t>）</a:t>
            </a:r>
          </a:p>
        </p:txBody>
      </p:sp>
      <p:sp>
        <p:nvSpPr>
          <p:cNvPr id="12" name="テキスト プレースホルダー 11"/>
          <p:cNvSpPr>
            <a:spLocks noGrp="1"/>
          </p:cNvSpPr>
          <p:nvPr>
            <p:ph type="body" sz="quarter" idx="17"/>
          </p:nvPr>
        </p:nvSpPr>
        <p:spPr>
          <a:xfrm>
            <a:off x="200025" y="764704"/>
            <a:ext cx="9505950" cy="525886"/>
          </a:xfrm>
          <a:solidFill>
            <a:srgbClr val="99D6EC"/>
          </a:solidFill>
          <a:ln>
            <a:noFill/>
          </a:ln>
        </p:spPr>
        <p:txBody>
          <a:bodyPr vert="horz" wrap="square" lIns="216000" tIns="108000" rIns="216000" bIns="108000" rtlCol="0" anchor="t" anchorCtr="0">
            <a:spAutoFit/>
          </a:bodyPr>
          <a:lstStyle>
            <a:lvl1pPr>
              <a:defRPr lang="ja-JP" altLang="en-US" sz="2000" dirty="0">
                <a:latin typeface="Meiryo UI" panose="020B0604030504040204" pitchFamily="50" charset="-128"/>
                <a:ea typeface="Meiryo UI" panose="020B0604030504040204" pitchFamily="50" charset="-128"/>
                <a:cs typeface="Meiryo UI" panose="020B0604030504040204" pitchFamily="50" charset="-128"/>
              </a:defRPr>
            </a:lvl1pPr>
          </a:lstStyle>
          <a:p>
            <a:pPr marL="257175" lvl="0" indent="-257175">
              <a:spcBef>
                <a:spcPts val="600"/>
              </a:spcBef>
              <a:spcAft>
                <a:spcPts val="600"/>
              </a:spcAft>
              <a:buClr>
                <a:srgbClr val="002060"/>
              </a:buClr>
              <a:buFont typeface="Wingdings" panose="05000000000000000000" pitchFamily="2" charset="2"/>
              <a:buChar char="l"/>
            </a:pPr>
            <a:r>
              <a:rPr kumimoji="1" lang="ja-JP" altLang="en-US"/>
              <a:t>マスター テキストの書式設定</a:t>
            </a:r>
          </a:p>
        </p:txBody>
      </p:sp>
    </p:spTree>
    <p:extLst>
      <p:ext uri="{BB962C8B-B14F-4D97-AF65-F5344CB8AC3E}">
        <p14:creationId xmlns:p14="http://schemas.microsoft.com/office/powerpoint/2010/main" val="2989527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vmlDrawing" Target="../drawings/vmlDrawing1.vml"/><Relationship Id="rId4" Type="http://schemas.openxmlformats.org/officeDocument/2006/relationships/theme" Target="../theme/theme1.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2" name="オブジェクト 11" hidden="1"/>
          <p:cNvGraphicFramePr>
            <a:graphicFrameLocks noChangeAspect="1"/>
          </p:cNvGraphicFramePr>
          <p:nvPr userDrawn="1">
            <p:custDataLst>
              <p:tags r:id="rId6"/>
            </p:custDataLst>
            <p:extLst>
              <p:ext uri="{D42A27DB-BD31-4B8C-83A1-F6EECF244321}">
                <p14:modId xmlns:p14="http://schemas.microsoft.com/office/powerpoint/2010/main" val="13276240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467" name="think-cell スライド" r:id="rId8" imgW="180" imgH="180" progId="TCLayout.ActiveDocument.1">
                  <p:embed/>
                </p:oleObj>
              </mc:Choice>
              <mc:Fallback>
                <p:oleObj name="think-cell スライド" r:id="rId8" imgW="180" imgH="180" progId="TCLayout.ActiveDocument.1">
                  <p:embed/>
                  <p:pic>
                    <p:nvPicPr>
                      <p:cNvPr id="0" name=""/>
                      <p:cNvPicPr/>
                      <p:nvPr/>
                    </p:nvPicPr>
                    <p:blipFill>
                      <a:blip r:embed="rId9"/>
                      <a:stretch>
                        <a:fillRect/>
                      </a:stretch>
                    </p:blipFill>
                    <p:spPr>
                      <a:xfrm>
                        <a:off x="1588" y="1588"/>
                        <a:ext cx="1588" cy="1588"/>
                      </a:xfrm>
                      <a:prstGeom prst="rect">
                        <a:avLst/>
                      </a:prstGeom>
                    </p:spPr>
                  </p:pic>
                </p:oleObj>
              </mc:Fallback>
            </mc:AlternateContent>
          </a:graphicData>
        </a:graphic>
      </p:graphicFrame>
      <p:sp>
        <p:nvSpPr>
          <p:cNvPr id="11" name="正方形/長方形 10" hidden="1"/>
          <p:cNvSpPr/>
          <p:nvPr userDrawn="1">
            <p:custDataLst>
              <p:tags r:id="rId7"/>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pPr marL="0" lvl="0" indent="0" algn="l" eaLnBrk="1"/>
            <a:endParaRPr kumimoji="0" lang="ja-JP" altLang="en-US" sz="2400" b="1" i="0" baseline="0" dirty="0">
              <a:latin typeface="Meiryo UI" panose="020B0604030504040204" pitchFamily="50" charset="-128"/>
              <a:ea typeface="Meiryo UI" panose="020B0604030504040204" pitchFamily="50" charset="-128"/>
              <a:cs typeface="Meiryo UI" panose="020B0604030504040204" pitchFamily="50" charset="-128"/>
              <a:sym typeface="Meiryo UI" panose="020B0604030504040204" pitchFamily="50" charset="-128"/>
            </a:endParaRPr>
          </a:p>
        </p:txBody>
      </p:sp>
      <p:sp>
        <p:nvSpPr>
          <p:cNvPr id="2" name="タイトル プレースホルダー 1"/>
          <p:cNvSpPr>
            <a:spLocks noGrp="1"/>
          </p:cNvSpPr>
          <p:nvPr>
            <p:ph type="title"/>
          </p:nvPr>
        </p:nvSpPr>
        <p:spPr>
          <a:xfrm>
            <a:off x="200025" y="274638"/>
            <a:ext cx="9469499" cy="382587"/>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200024" y="800708"/>
            <a:ext cx="9469499" cy="1210689"/>
          </a:xfrm>
          <a:prstGeom prst="rect">
            <a:avLst/>
          </a:prstGeom>
          <a:noFill/>
        </p:spPr>
        <p:txBody>
          <a:bodyPr vert="horz" wrap="square" lIns="216000" tIns="108000" rIns="216000" bIns="108000" rtlCol="0">
            <a:sp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p:txBody>
      </p:sp>
      <p:sp>
        <p:nvSpPr>
          <p:cNvPr id="4" name="日付プレースホルダー 3"/>
          <p:cNvSpPr>
            <a:spLocks noGrp="1"/>
          </p:cNvSpPr>
          <p:nvPr>
            <p:ph type="dt" sz="half" idx="2"/>
          </p:nvPr>
        </p:nvSpPr>
        <p:spPr>
          <a:xfrm>
            <a:off x="-10695" y="6520260"/>
            <a:ext cx="23114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7AE18F1D-39A7-4AD6-93F0-D0E02F9BB01B}" type="datetime1">
              <a:rPr lang="ja-JP" altLang="en-US" smtClean="0"/>
              <a:t>2022/5/18</a:t>
            </a:fld>
            <a:endParaRPr lang="ja-JP" altLang="en-US" dirty="0"/>
          </a:p>
        </p:txBody>
      </p:sp>
      <p:sp>
        <p:nvSpPr>
          <p:cNvPr id="5" name="フッター プレースホルダー 4"/>
          <p:cNvSpPr>
            <a:spLocks noGrp="1"/>
          </p:cNvSpPr>
          <p:nvPr>
            <p:ph type="ftr" sz="quarter" idx="3"/>
          </p:nvPr>
        </p:nvSpPr>
        <p:spPr>
          <a:xfrm>
            <a:off x="3392827" y="652534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05295" y="6525345"/>
            <a:ext cx="2311400" cy="365125"/>
          </a:xfrm>
          <a:prstGeom prst="rect">
            <a:avLst/>
          </a:prstGeom>
        </p:spPr>
        <p:txBody>
          <a:bodyPr vert="horz" lIns="91440" tIns="45720" rIns="91440" bIns="45720" rtlCol="0" anchor="ctr"/>
          <a:lstStyle>
            <a:lvl1pPr algn="r">
              <a:defRPr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stStyle>
          <a:p>
            <a:fld id="{D9550142-B990-490A-A107-ED7302A7FD52}" type="slidenum">
              <a:rPr lang="ja-JP" altLang="en-US" smtClean="0"/>
              <a:pPr/>
              <a:t>‹#›</a:t>
            </a:fld>
            <a:endParaRPr lang="ja-JP" altLang="en-US" dirty="0"/>
          </a:p>
        </p:txBody>
      </p:sp>
    </p:spTree>
    <p:extLst>
      <p:ext uri="{BB962C8B-B14F-4D97-AF65-F5344CB8AC3E}">
        <p14:creationId xmlns:p14="http://schemas.microsoft.com/office/powerpoint/2010/main" val="2712574064"/>
      </p:ext>
    </p:extLst>
  </p:cSld>
  <p:clrMap bg1="lt1" tx1="dk1" bg2="lt2" tx2="dk2" accent1="accent1" accent2="accent2" accent3="accent3" accent4="accent4" accent5="accent5" accent6="accent6" hlink="hlink" folHlink="folHlink"/>
  <p:sldLayoutIdLst>
    <p:sldLayoutId id="2147483659" r:id="rId1"/>
    <p:sldLayoutId id="2147483651" r:id="rId2"/>
    <p:sldLayoutId id="2147483654" r:id="rId3"/>
  </p:sldLayoutIdLst>
  <p:hf hdr="0" ftr="0" dt="0"/>
  <p:txStyles>
    <p:titleStyle>
      <a:lvl1pPr algn="l" defTabSz="914400" rtl="0" eaLnBrk="1" latinLnBrk="0" hangingPunct="1">
        <a:spcBef>
          <a:spcPct val="0"/>
        </a:spcBef>
        <a:buNone/>
        <a:defRPr kumimoji="1" sz="2400" b="1"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342900" indent="-342900" algn="l" defTabSz="914400" rtl="0" eaLnBrk="1" latinLnBrk="0" hangingPunct="1">
        <a:spcBef>
          <a:spcPts val="600"/>
        </a:spcBef>
        <a:spcAft>
          <a:spcPts val="600"/>
        </a:spcAft>
        <a:buClr>
          <a:srgbClr val="002060"/>
        </a:buClr>
        <a:buFont typeface="Wingdings" panose="05000000000000000000" pitchFamily="2" charset="2"/>
        <a:buChar char="l"/>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742950" indent="-285750" algn="l" defTabSz="914400" rtl="0" eaLnBrk="1" latinLnBrk="0" hangingPunct="1">
        <a:spcBef>
          <a:spcPts val="600"/>
        </a:spcBef>
        <a:spcAft>
          <a:spcPts val="600"/>
        </a:spcAft>
        <a:buFont typeface="Arial" pitchFamily="34" charset="0"/>
        <a:buChar char="–"/>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1143000" indent="-228600" algn="l" defTabSz="914400" rtl="0" eaLnBrk="1" latinLnBrk="0" hangingPunct="1">
        <a:spcBef>
          <a:spcPts val="600"/>
        </a:spcBef>
        <a:spcAft>
          <a:spcPts val="600"/>
        </a:spcAft>
        <a:buFont typeface="Arial" pitchFamily="34" charset="0"/>
        <a:buChar char="•"/>
        <a:defRPr kumimoji="1" sz="105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2.emf"/><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notesSlide" Target="../notesSlides/notesSlide1.xml"/><Relationship Id="rId4"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オブジェクト 4" hidden="1">
            <a:extLst>
              <a:ext uri="{FF2B5EF4-FFF2-40B4-BE49-F238E27FC236}">
                <a16:creationId xmlns:a16="http://schemas.microsoft.com/office/drawing/2014/main" id="{501A8865-AB38-4917-BD5E-9E4EC484444C}"/>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8390" name="think-cell スライド" r:id="rId6" imgW="554" imgH="551" progId="TCLayout.ActiveDocument.1">
                  <p:embed/>
                </p:oleObj>
              </mc:Choice>
              <mc:Fallback>
                <p:oleObj name="think-cell スライド" r:id="rId6" imgW="554" imgH="551" progId="TCLayout.ActiveDocument.1">
                  <p:embed/>
                  <p:pic>
                    <p:nvPicPr>
                      <p:cNvPr id="5" name="オブジェクト 4" hidden="1">
                        <a:extLst>
                          <a:ext uri="{FF2B5EF4-FFF2-40B4-BE49-F238E27FC236}">
                            <a16:creationId xmlns:a16="http://schemas.microsoft.com/office/drawing/2014/main" id="{501A8865-AB38-4917-BD5E-9E4EC484444C}"/>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7" name="正方形/長方形 6" hidden="1">
            <a:extLst>
              <a:ext uri="{FF2B5EF4-FFF2-40B4-BE49-F238E27FC236}">
                <a16:creationId xmlns:a16="http://schemas.microsoft.com/office/drawing/2014/main" id="{B587CE89-12C3-4794-967E-EB32149836D9}"/>
              </a:ext>
            </a:extLst>
          </p:cNvPr>
          <p:cNvSpPr/>
          <p:nvPr>
            <p:custDataLst>
              <p:tags r:id="rId3"/>
            </p:custDataLst>
          </p:nvPr>
        </p:nvSpPr>
        <p:spPr bwMode="auto">
          <a:xfrm>
            <a:off x="0" y="0"/>
            <a:ext cx="158750" cy="158750"/>
          </a:xfrm>
          <a:prstGeom prst="rect">
            <a:avLst/>
          </a:prstGeom>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rtlCol="0" anchor="ctr"/>
          <a:lstStyle/>
          <a:p>
            <a:endParaRPr kumimoji="0" lang="zh-TW" altLang="en-US" sz="2400" b="1" dirty="0">
              <a:latin typeface="Meiryo UI" panose="020B0604030504040204" pitchFamily="50" charset="-128"/>
              <a:ea typeface="Meiryo UI" panose="020B0604030504040204" pitchFamily="50" charset="-128"/>
              <a:cs typeface="Arial" panose="020B0604020202020204" pitchFamily="34" charset="0"/>
              <a:sym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D9550142-B990-490A-A107-ED7302A7FD52}" type="slidenum">
              <a:rPr kumimoji="1" lang="ja-JP" altLang="en-US" smtClean="0"/>
              <a:t>0</a:t>
            </a:fld>
            <a:endParaRPr kumimoji="1" lang="ja-JP" altLang="en-US" dirty="0"/>
          </a:p>
        </p:txBody>
      </p:sp>
      <p:sp>
        <p:nvSpPr>
          <p:cNvPr id="47" name="正方形/長方形 46">
            <a:extLst>
              <a:ext uri="{FF2B5EF4-FFF2-40B4-BE49-F238E27FC236}">
                <a16:creationId xmlns:a16="http://schemas.microsoft.com/office/drawing/2014/main" id="{55AEE29A-D5BF-4140-BDCF-B78AEC0A440D}"/>
              </a:ext>
            </a:extLst>
          </p:cNvPr>
          <p:cNvSpPr/>
          <p:nvPr/>
        </p:nvSpPr>
        <p:spPr>
          <a:xfrm>
            <a:off x="200472" y="188913"/>
            <a:ext cx="9481607" cy="791914"/>
          </a:xfrm>
          <a:prstGeom prst="rect">
            <a:avLst/>
          </a:prstGeom>
          <a:solidFill>
            <a:srgbClr val="0098D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bg1"/>
                </a:solidFill>
                <a:latin typeface="Meiryo UI" panose="020B0604030504040204" pitchFamily="50" charset="-128"/>
                <a:ea typeface="Meiryo UI" panose="020B0604030504040204" pitchFamily="50" charset="-128"/>
                <a:cs typeface="Arial" panose="020B0604020202020204" pitchFamily="34" charset="0"/>
              </a:rPr>
              <a:t>事業・プロジェクト名　（企業・団体名）</a:t>
            </a:r>
            <a:endParaRPr lang="en-US" altLang="ja-JP" sz="1100" b="1" dirty="0">
              <a:solidFill>
                <a:schemeClr val="bg1"/>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2" name="正方形/長方形 21">
            <a:extLst>
              <a:ext uri="{FF2B5EF4-FFF2-40B4-BE49-F238E27FC236}">
                <a16:creationId xmlns:a16="http://schemas.microsoft.com/office/drawing/2014/main" id="{CCD31267-604A-4F69-9D06-81DC2CEBDD43}"/>
              </a:ext>
            </a:extLst>
          </p:cNvPr>
          <p:cNvSpPr/>
          <p:nvPr/>
        </p:nvSpPr>
        <p:spPr>
          <a:xfrm>
            <a:off x="208904" y="75447"/>
            <a:ext cx="8488512" cy="276999"/>
          </a:xfrm>
          <a:prstGeom prst="rect">
            <a:avLst/>
          </a:prstGeom>
          <a:solidFill>
            <a:schemeClr val="accent2">
              <a:lumMod val="20000"/>
              <a:lumOff val="80000"/>
            </a:schemeClr>
          </a:solidFill>
        </p:spPr>
        <p:txBody>
          <a:bodyPr wrap="square">
            <a:spAutoFit/>
          </a:bodyPr>
          <a:lstStyle/>
          <a:p>
            <a:r>
              <a:rPr lang="en-US" altLang="ja-JP" sz="1200" b="1"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b="1" dirty="0">
                <a:solidFill>
                  <a:srgbClr val="FF0000"/>
                </a:solidFill>
                <a:latin typeface="Meiryo UI" panose="020B0604030504040204" pitchFamily="50" charset="-128"/>
                <a:ea typeface="Meiryo UI" panose="020B0604030504040204" pitchFamily="50" charset="-128"/>
                <a:cs typeface="Arial" panose="020B0604020202020204" pitchFamily="34" charset="0"/>
              </a:rPr>
              <a:t>赤字は記入例です。図・表を入れて分かりやすく整理してください。各項目のマスの大きさは固定ではありません。</a:t>
            </a:r>
            <a:r>
              <a:rPr lang="en-US" altLang="ja-JP" sz="1200" b="1"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b="1" dirty="0">
                <a:solidFill>
                  <a:srgbClr val="FF0000"/>
                </a:solidFill>
                <a:latin typeface="Meiryo UI" panose="020B0604030504040204" pitchFamily="50" charset="-128"/>
                <a:ea typeface="Meiryo UI" panose="020B0604030504040204" pitchFamily="50" charset="-128"/>
                <a:cs typeface="Arial" panose="020B0604020202020204" pitchFamily="34" charset="0"/>
              </a:rPr>
              <a:t>　</a:t>
            </a:r>
            <a:endParaRPr lang="ja-JP" altLang="en-US" sz="1200" dirty="0">
              <a:solidFill>
                <a:srgbClr val="FF0000"/>
              </a:solidFill>
              <a:latin typeface="Meiryo UI" panose="020B0604030504040204" pitchFamily="50" charset="-128"/>
              <a:ea typeface="Meiryo UI" panose="020B0604030504040204" pitchFamily="50" charset="-128"/>
            </a:endParaRPr>
          </a:p>
        </p:txBody>
      </p:sp>
      <p:sp>
        <p:nvSpPr>
          <p:cNvPr id="20" name="スライド番号プレースホルダー 1"/>
          <p:cNvSpPr txBox="1">
            <a:spLocks/>
          </p:cNvSpPr>
          <p:nvPr/>
        </p:nvSpPr>
        <p:spPr>
          <a:xfrm>
            <a:off x="7605295" y="6525345"/>
            <a:ext cx="23114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400" kern="12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D9550142-B990-490A-A107-ED7302A7FD52}" type="slidenum">
              <a:rPr lang="ja-JP" altLang="en-US" smtClean="0"/>
              <a:pPr/>
              <a:t>0</a:t>
            </a:fld>
            <a:endParaRPr lang="ja-JP" altLang="en-US" dirty="0"/>
          </a:p>
        </p:txBody>
      </p:sp>
      <p:sp>
        <p:nvSpPr>
          <p:cNvPr id="23" name="正方形/長方形 22">
            <a:extLst>
              <a:ext uri="{FF2B5EF4-FFF2-40B4-BE49-F238E27FC236}">
                <a16:creationId xmlns:a16="http://schemas.microsoft.com/office/drawing/2014/main" id="{55AEE29A-D5BF-4140-BDCF-B78AEC0A440D}"/>
              </a:ext>
            </a:extLst>
          </p:cNvPr>
          <p:cNvSpPr/>
          <p:nvPr/>
        </p:nvSpPr>
        <p:spPr>
          <a:xfrm>
            <a:off x="7318922" y="494563"/>
            <a:ext cx="2363157" cy="486264"/>
          </a:xfrm>
          <a:prstGeom prst="rect">
            <a:avLst/>
          </a:prstGeom>
          <a:solidFill>
            <a:srgbClr val="0098D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ja-JP" altLang="en-US" sz="1100" b="1" dirty="0">
                <a:solidFill>
                  <a:schemeClr val="bg1"/>
                </a:solidFill>
                <a:latin typeface="Meiryo UI" panose="020B0604030504040204" pitchFamily="50" charset="-128"/>
                <a:ea typeface="Meiryo UI" panose="020B0604030504040204" pitchFamily="50" charset="-128"/>
                <a:cs typeface="Arial" panose="020B0604020202020204" pitchFamily="34" charset="0"/>
              </a:rPr>
              <a:t>事業予算　約</a:t>
            </a:r>
            <a:r>
              <a:rPr lang="en-US" altLang="ja-JP" sz="1100" b="1" dirty="0" err="1">
                <a:solidFill>
                  <a:schemeClr val="bg1"/>
                </a:solidFill>
                <a:latin typeface="Meiryo UI" panose="020B0604030504040204" pitchFamily="50" charset="-128"/>
                <a:ea typeface="Meiryo UI" panose="020B0604030504040204" pitchFamily="50" charset="-128"/>
                <a:cs typeface="Arial" panose="020B0604020202020204" pitchFamily="34" charset="0"/>
              </a:rPr>
              <a:t>x,xxx</a:t>
            </a:r>
            <a:r>
              <a:rPr lang="ja-JP" altLang="en-US" sz="1100" b="1" dirty="0">
                <a:solidFill>
                  <a:schemeClr val="bg1"/>
                </a:solidFill>
                <a:latin typeface="Meiryo UI" panose="020B0604030504040204" pitchFamily="50" charset="-128"/>
                <a:ea typeface="Meiryo UI" panose="020B0604030504040204" pitchFamily="50" charset="-128"/>
                <a:cs typeface="Arial" panose="020B0604020202020204" pitchFamily="34" charset="0"/>
              </a:rPr>
              <a:t>万円</a:t>
            </a:r>
            <a:endParaRPr lang="en-US" altLang="ja-JP" sz="1100" b="1" dirty="0">
              <a:solidFill>
                <a:schemeClr val="bg1"/>
              </a:solidFill>
              <a:latin typeface="Meiryo UI" panose="020B0604030504040204" pitchFamily="50" charset="-128"/>
              <a:ea typeface="Meiryo UI" panose="020B0604030504040204" pitchFamily="50" charset="-128"/>
              <a:cs typeface="Arial" panose="020B0604020202020204" pitchFamily="34" charset="0"/>
            </a:endParaRPr>
          </a:p>
          <a:p>
            <a:pPr algn="r"/>
            <a:r>
              <a:rPr lang="en-US" altLang="ja-JP" sz="1100" b="1" dirty="0">
                <a:solidFill>
                  <a:schemeClr val="bg1"/>
                </a:solidFill>
                <a:latin typeface="Meiryo UI" panose="020B0604030504040204" pitchFamily="50" charset="-128"/>
                <a:ea typeface="Meiryo UI" panose="020B0604030504040204" pitchFamily="50" charset="-128"/>
                <a:cs typeface="Arial" panose="020B0604020202020204" pitchFamily="34" charset="0"/>
              </a:rPr>
              <a:t>(</a:t>
            </a:r>
            <a:r>
              <a:rPr lang="ja-JP" altLang="en-US" sz="1100" b="1" dirty="0">
                <a:solidFill>
                  <a:schemeClr val="bg1"/>
                </a:solidFill>
                <a:latin typeface="Meiryo UI" panose="020B0604030504040204" pitchFamily="50" charset="-128"/>
                <a:ea typeface="Meiryo UI" panose="020B0604030504040204" pitchFamily="50" charset="-128"/>
                <a:cs typeface="Arial" panose="020B0604020202020204" pitchFamily="34" charset="0"/>
              </a:rPr>
              <a:t>内　本事業負担額　約</a:t>
            </a:r>
            <a:r>
              <a:rPr lang="en-US" altLang="ja-JP" sz="1100" b="1" dirty="0" err="1">
                <a:solidFill>
                  <a:schemeClr val="bg1"/>
                </a:solidFill>
                <a:latin typeface="Meiryo UI" panose="020B0604030504040204" pitchFamily="50" charset="-128"/>
                <a:ea typeface="Meiryo UI" panose="020B0604030504040204" pitchFamily="50" charset="-128"/>
                <a:cs typeface="Arial" panose="020B0604020202020204" pitchFamily="34" charset="0"/>
              </a:rPr>
              <a:t>x,xxx</a:t>
            </a:r>
            <a:r>
              <a:rPr lang="ja-JP" altLang="en-US" sz="1100" b="1" dirty="0">
                <a:solidFill>
                  <a:schemeClr val="bg1"/>
                </a:solidFill>
                <a:latin typeface="Meiryo UI" panose="020B0604030504040204" pitchFamily="50" charset="-128"/>
                <a:ea typeface="Meiryo UI" panose="020B0604030504040204" pitchFamily="50" charset="-128"/>
                <a:cs typeface="Arial" panose="020B0604020202020204" pitchFamily="34" charset="0"/>
              </a:rPr>
              <a:t>万円</a:t>
            </a:r>
            <a:r>
              <a:rPr lang="en-US" altLang="ja-JP" sz="1100" b="1" dirty="0">
                <a:solidFill>
                  <a:schemeClr val="bg1"/>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3" name="テキスト ボックス 2">
            <a:extLst>
              <a:ext uri="{FF2B5EF4-FFF2-40B4-BE49-F238E27FC236}">
                <a16:creationId xmlns:a16="http://schemas.microsoft.com/office/drawing/2014/main" id="{3DB01CE7-C882-4661-A92A-1517F25B11F1}"/>
              </a:ext>
            </a:extLst>
          </p:cNvPr>
          <p:cNvSpPr txBox="1"/>
          <p:nvPr/>
        </p:nvSpPr>
        <p:spPr>
          <a:xfrm>
            <a:off x="8952687" y="51463"/>
            <a:ext cx="877163" cy="369332"/>
          </a:xfrm>
          <a:prstGeom prst="rect">
            <a:avLst/>
          </a:prstGeom>
          <a:solidFill>
            <a:schemeClr val="bg1"/>
          </a:solidFill>
          <a:ln>
            <a:solidFill>
              <a:schemeClr val="tx1"/>
            </a:solidFill>
          </a:ln>
        </p:spPr>
        <p:txBody>
          <a:bodyPr wrap="none" rtlCol="0">
            <a:spAutoFit/>
          </a:bodyPr>
          <a:lstStyle/>
          <a:p>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別紙２</a:t>
            </a:r>
          </a:p>
        </p:txBody>
      </p:sp>
      <p:graphicFrame>
        <p:nvGraphicFramePr>
          <p:cNvPr id="16" name="表 73">
            <a:extLst>
              <a:ext uri="{FF2B5EF4-FFF2-40B4-BE49-F238E27FC236}">
                <a16:creationId xmlns:a16="http://schemas.microsoft.com/office/drawing/2014/main" id="{8E1FCBF7-FF26-4A0D-A607-A82DA7D69B3C}"/>
              </a:ext>
            </a:extLst>
          </p:cNvPr>
          <p:cNvGraphicFramePr>
            <a:graphicFrameLocks noGrp="1"/>
          </p:cNvGraphicFramePr>
          <p:nvPr>
            <p:extLst>
              <p:ext uri="{D42A27DB-BD31-4B8C-83A1-F6EECF244321}">
                <p14:modId xmlns:p14="http://schemas.microsoft.com/office/powerpoint/2010/main" val="4281775058"/>
              </p:ext>
            </p:extLst>
          </p:nvPr>
        </p:nvGraphicFramePr>
        <p:xfrm>
          <a:off x="188608" y="3109419"/>
          <a:ext cx="4798609" cy="3488232"/>
        </p:xfrm>
        <a:graphic>
          <a:graphicData uri="http://schemas.openxmlformats.org/drawingml/2006/table">
            <a:tbl>
              <a:tblPr>
                <a:tableStyleId>{5C22544A-7EE6-4342-B048-85BDC9FD1C3A}</a:tableStyleId>
              </a:tblPr>
              <a:tblGrid>
                <a:gridCol w="373304">
                  <a:extLst>
                    <a:ext uri="{9D8B030D-6E8A-4147-A177-3AD203B41FA5}">
                      <a16:colId xmlns:a16="http://schemas.microsoft.com/office/drawing/2014/main" val="4038048636"/>
                    </a:ext>
                  </a:extLst>
                </a:gridCol>
                <a:gridCol w="4425305">
                  <a:extLst>
                    <a:ext uri="{9D8B030D-6E8A-4147-A177-3AD203B41FA5}">
                      <a16:colId xmlns:a16="http://schemas.microsoft.com/office/drawing/2014/main" val="20000"/>
                    </a:ext>
                  </a:extLst>
                </a:gridCol>
              </a:tblGrid>
              <a:tr h="808983">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dirty="0">
                          <a:solidFill>
                            <a:schemeClr val="bg1"/>
                          </a:solidFill>
                          <a:latin typeface="Meiryo UI" panose="020B0604030504040204" pitchFamily="50" charset="-128"/>
                          <a:ea typeface="Meiryo UI" panose="020B0604030504040204" pitchFamily="50" charset="-128"/>
                          <a:cs typeface="Arial" panose="020B0604020202020204" pitchFamily="34" charset="0"/>
                        </a:rPr>
                        <a:t>取組の背景</a:t>
                      </a:r>
                    </a:p>
                  </a:txBody>
                  <a:tcPr marL="85906" marR="85906" marT="42953" marB="42953" vert="eaVert" anchor="ctr">
                    <a:solidFill>
                      <a:srgbClr val="0098D0"/>
                    </a:solidFill>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モビリティデータ等の利活用に取組むに至った、地域の抱える課題やその背景にある問題についての認識を簡潔に記載してください。</a:t>
                      </a:r>
                      <a:endParaRPr kumimoji="1" lang="en-US" altLang="ja-JP" sz="1000" i="1" kern="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10001"/>
                  </a:ext>
                </a:extLst>
              </a:tr>
              <a:tr h="2679249">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1" dirty="0">
                          <a:solidFill>
                            <a:schemeClr val="bg1"/>
                          </a:solidFill>
                          <a:latin typeface="Meiryo UI" panose="020B0604030504040204" pitchFamily="50" charset="-128"/>
                          <a:ea typeface="Meiryo UI" panose="020B0604030504040204" pitchFamily="50" charset="-128"/>
                          <a:cs typeface="Arial" panose="020B0604020202020204" pitchFamily="34" charset="0"/>
                        </a:rPr>
                        <a:t>将来構想</a:t>
                      </a:r>
                    </a:p>
                  </a:txBody>
                  <a:tcPr marL="85906" marR="85906" marT="42953" marB="42953" vert="eaVert" anchor="ctr">
                    <a:solidFill>
                      <a:srgbClr val="0098D0"/>
                    </a:solidFill>
                  </a:tcPr>
                </a:tc>
                <a:tc>
                  <a:txBody>
                    <a:bodyPr/>
                    <a:lstStyle/>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地域の抱える課題・問題の解決に向け、想定している将来構想（活用するデータ・創出される付加価値・付加価値の提供先等）を簡潔に記載してください</a:t>
                      </a:r>
                      <a:endParaRPr kumimoji="1" lang="en-US" altLang="ja-JP" sz="1000" i="1" kern="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900" kern="1200" dirty="0">
                        <a:solidFill>
                          <a:srgbClr val="0064C8"/>
                        </a:solidFill>
                        <a:latin typeface="Meiryo UI" panose="020B0604030504040204" pitchFamily="50" charset="-128"/>
                        <a:ea typeface="Meiryo UI" panose="020B0604030504040204" pitchFamily="50" charset="-128"/>
                        <a:cs typeface="Arial" panose="020B0604020202020204" pitchFamily="34" charset="0"/>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4041717203"/>
                  </a:ext>
                </a:extLst>
              </a:tr>
            </a:tbl>
          </a:graphicData>
        </a:graphic>
      </p:graphicFrame>
      <p:graphicFrame>
        <p:nvGraphicFramePr>
          <p:cNvPr id="17" name="表 20">
            <a:extLst>
              <a:ext uri="{FF2B5EF4-FFF2-40B4-BE49-F238E27FC236}">
                <a16:creationId xmlns:a16="http://schemas.microsoft.com/office/drawing/2014/main" id="{1C169CD3-CB56-488C-93AA-0EA3478C5E60}"/>
              </a:ext>
            </a:extLst>
          </p:cNvPr>
          <p:cNvGraphicFramePr>
            <a:graphicFrameLocks noGrp="1"/>
          </p:cNvGraphicFramePr>
          <p:nvPr>
            <p:extLst>
              <p:ext uri="{D42A27DB-BD31-4B8C-83A1-F6EECF244321}">
                <p14:modId xmlns:p14="http://schemas.microsoft.com/office/powerpoint/2010/main" val="4243414213"/>
              </p:ext>
            </p:extLst>
          </p:nvPr>
        </p:nvGraphicFramePr>
        <p:xfrm>
          <a:off x="188608" y="1700808"/>
          <a:ext cx="4798609" cy="1336603"/>
        </p:xfrm>
        <a:graphic>
          <a:graphicData uri="http://schemas.openxmlformats.org/drawingml/2006/table">
            <a:tbl>
              <a:tblPr>
                <a:tableStyleId>{00A15C55-8517-42AA-B614-E9B94910E393}</a:tableStyleId>
              </a:tblPr>
              <a:tblGrid>
                <a:gridCol w="375985">
                  <a:extLst>
                    <a:ext uri="{9D8B030D-6E8A-4147-A177-3AD203B41FA5}">
                      <a16:colId xmlns:a16="http://schemas.microsoft.com/office/drawing/2014/main" val="1734747608"/>
                    </a:ext>
                  </a:extLst>
                </a:gridCol>
                <a:gridCol w="387949">
                  <a:extLst>
                    <a:ext uri="{9D8B030D-6E8A-4147-A177-3AD203B41FA5}">
                      <a16:colId xmlns:a16="http://schemas.microsoft.com/office/drawing/2014/main" val="20000"/>
                    </a:ext>
                  </a:extLst>
                </a:gridCol>
                <a:gridCol w="4034675">
                  <a:extLst>
                    <a:ext uri="{9D8B030D-6E8A-4147-A177-3AD203B41FA5}">
                      <a16:colId xmlns:a16="http://schemas.microsoft.com/office/drawing/2014/main" val="20001"/>
                    </a:ext>
                  </a:extLst>
                </a:gridCol>
              </a:tblGrid>
              <a:tr h="641097">
                <a:tc rowSpan="2">
                  <a:txBody>
                    <a:bodyPr/>
                    <a:lstStyle/>
                    <a:p>
                      <a:pPr marL="0" marR="0" lvl="0" indent="0" algn="ctr" defTabSz="844083"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b="1" dirty="0">
                          <a:solidFill>
                            <a:schemeClr val="bg1"/>
                          </a:solidFill>
                          <a:latin typeface="Meiryo UI" panose="020B0604030504040204" pitchFamily="50" charset="-128"/>
                          <a:ea typeface="Meiryo UI" panose="020B0604030504040204" pitchFamily="50" charset="-128"/>
                        </a:rPr>
                        <a:t>推進体制</a:t>
                      </a:r>
                      <a:endParaRPr kumimoji="1" lang="ja-JP" altLang="en-US" sz="1000" b="1" dirty="0">
                        <a:solidFill>
                          <a:schemeClr val="bg1"/>
                        </a:solidFill>
                        <a:latin typeface="Meiryo UI" panose="020B0604030504040204" pitchFamily="50" charset="-128"/>
                        <a:ea typeface="Meiryo UI" panose="020B0604030504040204" pitchFamily="50" charset="-128"/>
                        <a:cs typeface="Arial" panose="020B0604020202020204" pitchFamily="34" charset="0"/>
                      </a:endParaRPr>
                    </a:p>
                  </a:txBody>
                  <a:tcPr marL="85906" marR="85906" marT="42953" marB="42953" vert="eaVert" anchor="ctr">
                    <a:solidFill>
                      <a:srgbClr val="0098D0"/>
                    </a:solidFill>
                  </a:tcPr>
                </a:tc>
                <a:tc>
                  <a:txBody>
                    <a:bodyPr/>
                    <a:lstStyle/>
                    <a:p>
                      <a:pPr marL="0" indent="0" algn="ctr">
                        <a:spcAft>
                          <a:spcPts val="0"/>
                        </a:spcAft>
                        <a:buFont typeface="Arial" panose="020B0604020202020204" pitchFamily="34" charset="0"/>
                        <a:buNone/>
                      </a:pPr>
                      <a:r>
                        <a:rPr lang="ja-JP" altLang="en-US" sz="1000" dirty="0">
                          <a:solidFill>
                            <a:schemeClr val="tx1"/>
                          </a:solidFill>
                          <a:latin typeface="Meiryo UI" panose="020B0604030504040204" pitchFamily="50" charset="-128"/>
                          <a:ea typeface="Meiryo UI" panose="020B0604030504040204" pitchFamily="50" charset="-128"/>
                          <a:cs typeface="Arial" panose="020B0604020202020204" pitchFamily="34" charset="0"/>
                        </a:rPr>
                        <a:t>代表団体</a:t>
                      </a:r>
                    </a:p>
                  </a:txBody>
                  <a:tcPr marL="85906" marR="85906" marT="42953" marB="42953" vert="eaVert"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eiryo UI" panose="020B0604030504040204" pitchFamily="50" charset="-128"/>
                          <a:ea typeface="Meiryo UI" panose="020B0604030504040204" pitchFamily="50" charset="-128"/>
                          <a:cs typeface="Arial" panose="020B0604020202020204" pitchFamily="34" charset="0"/>
                        </a:rPr>
                        <a:t>団体名（実施内容・役割）</a:t>
                      </a:r>
                      <a:endParaRPr lang="en-US" altLang="ja-JP" sz="1000" i="1"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eiryo UI" panose="020B0604030504040204" pitchFamily="50" charset="-128"/>
                          <a:ea typeface="Meiryo UI" panose="020B0604030504040204" pitchFamily="50" charset="-128"/>
                          <a:cs typeface="Arial" panose="020B0604020202020204" pitchFamily="34" charset="0"/>
                        </a:rPr>
                        <a:t>例：●●会社（全体統括、データ分析・販売先探索）</a:t>
                      </a:r>
                    </a:p>
                  </a:txBody>
                  <a:tcPr marL="85906" marR="85906" marT="42953" marB="42953" anchor="ctr">
                    <a:solidFill>
                      <a:schemeClr val="accent5">
                        <a:lumMod val="20000"/>
                        <a:lumOff val="80000"/>
                      </a:schemeClr>
                    </a:solidFill>
                  </a:tcPr>
                </a:tc>
                <a:extLst>
                  <a:ext uri="{0D108BD9-81ED-4DB2-BD59-A6C34878D82A}">
                    <a16:rowId xmlns:a16="http://schemas.microsoft.com/office/drawing/2014/main" val="10002"/>
                  </a:ext>
                </a:extLst>
              </a:tr>
              <a:tr h="655047">
                <a:tc vMerge="1">
                  <a:txBody>
                    <a:bodyPr/>
                    <a:lstStyle/>
                    <a:p>
                      <a:pPr marL="0" indent="0">
                        <a:spcAft>
                          <a:spcPts val="0"/>
                        </a:spcAft>
                        <a:buFont typeface="Arial" panose="020B0604020202020204" pitchFamily="34" charset="0"/>
                        <a:buNone/>
                      </a:pPr>
                      <a:endParaRPr lang="ja-JP" altLang="en-US" sz="1000" dirty="0">
                        <a:solidFill>
                          <a:schemeClr val="tx1"/>
                        </a:solidFill>
                        <a:latin typeface="+mn-ea"/>
                        <a:ea typeface="+mn-ea"/>
                        <a:cs typeface="Arial" panose="020B0604020202020204" pitchFamily="34" charset="0"/>
                      </a:endParaRPr>
                    </a:p>
                  </a:txBody>
                  <a:tcPr marL="85906" marR="85906" marT="42953" marB="42953" anchor="ctr">
                    <a:solidFill>
                      <a:schemeClr val="accent5">
                        <a:lumMod val="20000"/>
                        <a:lumOff val="80000"/>
                      </a:schemeClr>
                    </a:solidFill>
                  </a:tcPr>
                </a:tc>
                <a:tc>
                  <a:txBody>
                    <a:bodyPr/>
                    <a:lstStyle/>
                    <a:p>
                      <a:pPr marL="0" indent="0" algn="ctr">
                        <a:spcAft>
                          <a:spcPts val="0"/>
                        </a:spcAft>
                        <a:buFont typeface="Arial" panose="020B0604020202020204" pitchFamily="34" charset="0"/>
                        <a:buNone/>
                      </a:pPr>
                      <a:r>
                        <a:rPr lang="ja-JP" altLang="en-US" sz="1000" dirty="0">
                          <a:solidFill>
                            <a:schemeClr val="tx1"/>
                          </a:solidFill>
                          <a:latin typeface="Meiryo UI" panose="020B0604030504040204" pitchFamily="50" charset="-128"/>
                          <a:ea typeface="Meiryo UI" panose="020B0604030504040204" pitchFamily="50" charset="-128"/>
                          <a:cs typeface="Arial" panose="020B0604020202020204" pitchFamily="34" charset="0"/>
                        </a:rPr>
                        <a:t>参加団体</a:t>
                      </a:r>
                    </a:p>
                  </a:txBody>
                  <a:tcPr marL="85906" marR="85906" marT="42953" marB="42953" vert="eaVert"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eiryo UI" panose="020B0604030504040204" pitchFamily="50" charset="-128"/>
                          <a:ea typeface="Meiryo UI" panose="020B0604030504040204" pitchFamily="50" charset="-128"/>
                          <a:cs typeface="Arial" panose="020B0604020202020204" pitchFamily="34" charset="0"/>
                        </a:rPr>
                        <a:t>例：</a:t>
                      </a:r>
                      <a:endParaRPr lang="en-US" altLang="ja-JP" sz="1000" i="1"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eiryo UI" panose="020B0604030504040204" pitchFamily="50" charset="-128"/>
                          <a:ea typeface="Meiryo UI" panose="020B0604030504040204" pitchFamily="50" charset="-128"/>
                          <a:cs typeface="Arial" panose="020B0604020202020204" pitchFamily="34" charset="0"/>
                        </a:rPr>
                        <a:t>●●市（●●協議会の運営・事務局）</a:t>
                      </a:r>
                      <a:endParaRPr lang="en-US" altLang="ja-JP" sz="1000" i="1"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eiryo UI" panose="020B0604030504040204" pitchFamily="50" charset="-128"/>
                          <a:ea typeface="Meiryo UI" panose="020B0604030504040204" pitchFamily="50" charset="-128"/>
                          <a:cs typeface="Arial" panose="020B0604020202020204" pitchFamily="34" charset="0"/>
                        </a:rPr>
                        <a:t>●●交通（モビリティデータ提供）</a:t>
                      </a:r>
                      <a:endParaRPr lang="en-US" altLang="ja-JP" sz="1000" i="1"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i="1" dirty="0">
                          <a:solidFill>
                            <a:srgbClr val="FF0000"/>
                          </a:solidFill>
                          <a:latin typeface="Meiryo UI" panose="020B0604030504040204" pitchFamily="50" charset="-128"/>
                          <a:ea typeface="Meiryo UI" panose="020B0604030504040204" pitchFamily="50" charset="-128"/>
                          <a:cs typeface="Arial" panose="020B0604020202020204" pitchFamily="34" charset="0"/>
                        </a:rPr>
                        <a:t>●●タクシー（モビリティデータ提供）</a:t>
                      </a:r>
                    </a:p>
                  </a:txBody>
                  <a:tcPr marL="85906" marR="85906" marT="42953" marB="42953" anchor="c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graphicFrame>
        <p:nvGraphicFramePr>
          <p:cNvPr id="19" name="表 18">
            <a:extLst>
              <a:ext uri="{FF2B5EF4-FFF2-40B4-BE49-F238E27FC236}">
                <a16:creationId xmlns:a16="http://schemas.microsoft.com/office/drawing/2014/main" id="{A82DD705-306C-449B-AB33-0CD0DA2345B1}"/>
              </a:ext>
            </a:extLst>
          </p:cNvPr>
          <p:cNvGraphicFramePr>
            <a:graphicFrameLocks noGrp="1"/>
          </p:cNvGraphicFramePr>
          <p:nvPr>
            <p:extLst>
              <p:ext uri="{D42A27DB-BD31-4B8C-83A1-F6EECF244321}">
                <p14:modId xmlns:p14="http://schemas.microsoft.com/office/powerpoint/2010/main" val="4235490381"/>
              </p:ext>
            </p:extLst>
          </p:nvPr>
        </p:nvGraphicFramePr>
        <p:xfrm>
          <a:off x="5097016" y="1700807"/>
          <a:ext cx="4585062" cy="4896545"/>
        </p:xfrm>
        <a:graphic>
          <a:graphicData uri="http://schemas.openxmlformats.org/drawingml/2006/table">
            <a:tbl>
              <a:tblPr>
                <a:tableStyleId>{5C22544A-7EE6-4342-B048-85BDC9FD1C3A}</a:tableStyleId>
              </a:tblPr>
              <a:tblGrid>
                <a:gridCol w="386714">
                  <a:extLst>
                    <a:ext uri="{9D8B030D-6E8A-4147-A177-3AD203B41FA5}">
                      <a16:colId xmlns:a16="http://schemas.microsoft.com/office/drawing/2014/main" val="200331038"/>
                    </a:ext>
                  </a:extLst>
                </a:gridCol>
                <a:gridCol w="374393">
                  <a:extLst>
                    <a:ext uri="{9D8B030D-6E8A-4147-A177-3AD203B41FA5}">
                      <a16:colId xmlns:a16="http://schemas.microsoft.com/office/drawing/2014/main" val="20000"/>
                    </a:ext>
                  </a:extLst>
                </a:gridCol>
                <a:gridCol w="3823955">
                  <a:extLst>
                    <a:ext uri="{9D8B030D-6E8A-4147-A177-3AD203B41FA5}">
                      <a16:colId xmlns:a16="http://schemas.microsoft.com/office/drawing/2014/main" val="20001"/>
                    </a:ext>
                  </a:extLst>
                </a:gridCol>
              </a:tblGrid>
              <a:tr h="504057">
                <a:tc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Arial" panose="020B0604020202020204" pitchFamily="34" charset="0"/>
                        </a:rPr>
                        <a:t>重点</a:t>
                      </a:r>
                      <a:endParaRPr kumimoji="1" lang="en-US" altLang="ja-JP" sz="1000" b="1" dirty="0">
                        <a:solidFill>
                          <a:schemeClr val="bg1"/>
                        </a:solidFill>
                        <a:latin typeface="Meiryo UI" panose="020B0604030504040204" pitchFamily="50" charset="-128"/>
                        <a:ea typeface="Meiryo UI" panose="020B0604030504040204" pitchFamily="50" charset="-128"/>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Arial" panose="020B0604020202020204" pitchFamily="34" charset="0"/>
                        </a:rPr>
                        <a:t>取組</a:t>
                      </a:r>
                      <a:endParaRPr kumimoji="1" lang="en-US" altLang="ja-JP" sz="1000" b="1">
                        <a:solidFill>
                          <a:schemeClr val="bg1"/>
                        </a:solidFill>
                        <a:latin typeface="Meiryo UI" panose="020B0604030504040204" pitchFamily="50" charset="-128"/>
                        <a:ea typeface="Meiryo UI" panose="020B0604030504040204" pitchFamily="50" charset="-128"/>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a:solidFill>
                            <a:schemeClr val="bg1"/>
                          </a:solidFill>
                          <a:latin typeface="Meiryo UI" panose="020B0604030504040204" pitchFamily="50" charset="-128"/>
                          <a:ea typeface="Meiryo UI" panose="020B0604030504040204" pitchFamily="50" charset="-128"/>
                          <a:cs typeface="Arial" panose="020B0604020202020204" pitchFamily="34" charset="0"/>
                        </a:rPr>
                        <a:t>テーマ</a:t>
                      </a:r>
                      <a:endParaRPr kumimoji="1" lang="ja-JP" altLang="en-US" sz="1000" b="1" dirty="0">
                        <a:solidFill>
                          <a:schemeClr val="bg1"/>
                        </a:solidFill>
                        <a:latin typeface="Meiryo UI" panose="020B0604030504040204" pitchFamily="50" charset="-128"/>
                        <a:ea typeface="Meiryo UI" panose="020B0604030504040204" pitchFamily="50" charset="-128"/>
                        <a:cs typeface="Arial" panose="020B0604020202020204" pitchFamily="34" charset="0"/>
                      </a:endParaRPr>
                    </a:p>
                  </a:txBody>
                  <a:tcPr marL="85906" marR="85906" marT="42953" marB="42953" vert="eaVert" anchor="ctr">
                    <a:solidFill>
                      <a:srgbClr val="0098D0"/>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kern="12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85906" marR="85906" marT="42953" marB="42953" vert="eaVert" anchor="ctr">
                    <a:solidFill>
                      <a:schemeClr val="accent5">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i="1" kern="1200" dirty="0">
                          <a:solidFill>
                            <a:srgbClr val="FF0000"/>
                          </a:solidFill>
                          <a:latin typeface="Meiryo UI" panose="020B0604030504040204" pitchFamily="50" charset="-128"/>
                          <a:ea typeface="Meiryo UI" panose="020B0604030504040204" pitchFamily="50" charset="-128"/>
                          <a:cs typeface="Arial" panose="020B0604020202020204" pitchFamily="34" charset="0"/>
                        </a:rPr>
                        <a:t>例）テーマ①：移動サービス間のデータ連携</a:t>
                      </a:r>
                      <a:endParaRPr kumimoji="1" lang="en-US" altLang="ja-JP" sz="1000" i="1" kern="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en-US" altLang="ja-JP" sz="1000" i="1" kern="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r>
                        <a:rPr kumimoji="1" lang="ja-JP" altLang="en-US" sz="1000" i="1" kern="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複数選択した場合はすべて記載してください。</a:t>
                      </a:r>
                    </a:p>
                  </a:txBody>
                  <a:tcPr marL="85906" marR="85906" marT="42953" marB="42953">
                    <a:solidFill>
                      <a:schemeClr val="accent5">
                        <a:lumMod val="20000"/>
                        <a:lumOff val="80000"/>
                      </a:schemeClr>
                    </a:solidFill>
                  </a:tcPr>
                </a:tc>
                <a:extLst>
                  <a:ext uri="{0D108BD9-81ED-4DB2-BD59-A6C34878D82A}">
                    <a16:rowId xmlns:a16="http://schemas.microsoft.com/office/drawing/2014/main" val="10001"/>
                  </a:ext>
                </a:extLst>
              </a:tr>
              <a:tr h="1807176">
                <a:tc row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dirty="0">
                          <a:solidFill>
                            <a:schemeClr val="bg1"/>
                          </a:solidFill>
                          <a:latin typeface="Meiryo UI" panose="020B0604030504040204" pitchFamily="50" charset="-128"/>
                          <a:ea typeface="Meiryo UI" panose="020B0604030504040204" pitchFamily="50" charset="-128"/>
                          <a:cs typeface="Arial" panose="020B0604020202020204" pitchFamily="34" charset="0"/>
                        </a:rPr>
                        <a:t>実証実験概要</a:t>
                      </a:r>
                    </a:p>
                  </a:txBody>
                  <a:tcPr marL="85906" marR="85906" marT="42953" marB="42953" vert="eaVert" anchor="ctr">
                    <a:solidFill>
                      <a:srgbClr val="0098D0"/>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検証命題・検証手法</a:t>
                      </a:r>
                      <a:endParaRPr lang="en-US" altLang="ja-JP" sz="10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endParaRPr>
                    </a:p>
                  </a:txBody>
                  <a:tcPr marL="85906" marR="85906" marT="42953" marB="42953" vert="eaVert" anchor="ctr">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eiryo UI" panose="020B0604030504040204" pitchFamily="50" charset="-128"/>
                          <a:ea typeface="Meiryo UI" panose="020B0604030504040204" pitchFamily="50" charset="-128"/>
                          <a:cs typeface="Arial" panose="020B0604020202020204" pitchFamily="34" charset="0"/>
                        </a:rPr>
                        <a:t>選択テーマとの関係性や事業計画における位置付けを明らかにしたうえで、実証実験で具体的に明らかにしたいこと（検証命題）</a:t>
                      </a:r>
                      <a:r>
                        <a:rPr lang="ja-JP" altLang="en-US" sz="1000" b="0" i="1" kern="0" dirty="0">
                          <a:solidFill>
                            <a:srgbClr val="FF0000"/>
                          </a:solidFill>
                          <a:effectLst/>
                          <a:latin typeface="Meiryo UI" panose="020B0604030504040204" pitchFamily="50" charset="-128"/>
                          <a:ea typeface="Meiryo UI" panose="020B0604030504040204" pitchFamily="50" charset="-128"/>
                        </a:rPr>
                        <a:t>や、</a:t>
                      </a:r>
                      <a:r>
                        <a:rPr kumimoji="1" lang="ja-JP" altLang="en-US" sz="1000" i="1" kern="1200" dirty="0">
                          <a:solidFill>
                            <a:srgbClr val="FF0000"/>
                          </a:solidFill>
                          <a:latin typeface="Meiryo UI" panose="020B0604030504040204" pitchFamily="50" charset="-128"/>
                          <a:ea typeface="Meiryo UI" panose="020B0604030504040204" pitchFamily="50" charset="-128"/>
                          <a:cs typeface="Arial" panose="020B0604020202020204" pitchFamily="34" charset="0"/>
                        </a:rPr>
                        <a:t>検証命題</a:t>
                      </a:r>
                      <a:r>
                        <a:rPr lang="ja-JP" altLang="en-US" sz="1000" b="0" i="1" kern="0" dirty="0">
                          <a:solidFill>
                            <a:srgbClr val="FF0000"/>
                          </a:solidFill>
                          <a:effectLst/>
                          <a:latin typeface="Meiryo UI" panose="020B0604030504040204" pitchFamily="50" charset="-128"/>
                          <a:ea typeface="Meiryo UI" panose="020B0604030504040204" pitchFamily="50" charset="-128"/>
                        </a:rPr>
                        <a:t>を明らかにするための具体的な手法を記載ください。</a:t>
                      </a:r>
                      <a:endParaRPr lang="en-US" altLang="ja-JP" sz="1000" b="0" i="1" kern="0" dirty="0">
                        <a:solidFill>
                          <a:srgbClr val="FF0000"/>
                        </a:solidFill>
                        <a:effectLst/>
                        <a:latin typeface="Meiryo UI" panose="020B0604030504040204" pitchFamily="50" charset="-128"/>
                        <a:ea typeface="Meiryo UI" panose="020B0604030504040204" pitchFamily="50" charset="-128"/>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2227039812"/>
                  </a:ext>
                </a:extLst>
              </a:tr>
              <a:tr h="2585312">
                <a:tc v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1000" dirty="0">
                          <a:solidFill>
                            <a:sysClr val="windowText" lastClr="000000"/>
                          </a:solidFill>
                          <a:latin typeface="Meiryo UI" panose="020B0604030504040204" pitchFamily="50" charset="-128"/>
                          <a:ea typeface="Meiryo UI" panose="020B0604030504040204" pitchFamily="50" charset="-128"/>
                          <a:cs typeface="Arial" panose="020B0604020202020204" pitchFamily="34" charset="0"/>
                        </a:rPr>
                        <a:t>実証実験内容</a:t>
                      </a:r>
                    </a:p>
                  </a:txBody>
                  <a:tcPr marL="85906" marR="85906" marT="42953" marB="42953" vert="eaVert" anchor="ctr">
                    <a:solidFill>
                      <a:schemeClr val="accent5">
                        <a:lumMod val="20000"/>
                        <a:lumOff val="80000"/>
                      </a:schemeClr>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1000" i="1" dirty="0">
                          <a:solidFill>
                            <a:srgbClr val="FF0000"/>
                          </a:solidFill>
                          <a:latin typeface="Meiryo UI" panose="020B0604030504040204" pitchFamily="50" charset="-128"/>
                          <a:ea typeface="Meiryo UI" panose="020B0604030504040204" pitchFamily="50" charset="-128"/>
                          <a:cs typeface="Arial" panose="020B0604020202020204" pitchFamily="34" charset="0"/>
                        </a:rPr>
                        <a:t>今回実施する実証実験の詳細を具体的に記載ください。</a:t>
                      </a:r>
                      <a:endParaRPr lang="en-US" altLang="ja-JP" sz="1000" i="1"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85906" marR="85906" marT="42953" marB="42953">
                    <a:solidFill>
                      <a:schemeClr val="accent5">
                        <a:lumMod val="20000"/>
                        <a:lumOff val="80000"/>
                      </a:schemeClr>
                    </a:solidFill>
                  </a:tcPr>
                </a:tc>
                <a:extLst>
                  <a:ext uri="{0D108BD9-81ED-4DB2-BD59-A6C34878D82A}">
                    <a16:rowId xmlns:a16="http://schemas.microsoft.com/office/drawing/2014/main" val="2633128711"/>
                  </a:ext>
                </a:extLst>
              </a:tr>
            </a:tbl>
          </a:graphicData>
        </a:graphic>
      </p:graphicFrame>
      <p:graphicFrame>
        <p:nvGraphicFramePr>
          <p:cNvPr id="25" name="表 18">
            <a:extLst>
              <a:ext uri="{FF2B5EF4-FFF2-40B4-BE49-F238E27FC236}">
                <a16:creationId xmlns:a16="http://schemas.microsoft.com/office/drawing/2014/main" id="{B60E985C-F11E-4554-98C0-3B7FD45E5EAF}"/>
              </a:ext>
            </a:extLst>
          </p:cNvPr>
          <p:cNvGraphicFramePr>
            <a:graphicFrameLocks noGrp="1"/>
          </p:cNvGraphicFramePr>
          <p:nvPr>
            <p:extLst>
              <p:ext uri="{D42A27DB-BD31-4B8C-83A1-F6EECF244321}">
                <p14:modId xmlns:p14="http://schemas.microsoft.com/office/powerpoint/2010/main" val="1075579354"/>
              </p:ext>
            </p:extLst>
          </p:nvPr>
        </p:nvGraphicFramePr>
        <p:xfrm>
          <a:off x="188608" y="1077844"/>
          <a:ext cx="9481607" cy="550956"/>
        </p:xfrm>
        <a:graphic>
          <a:graphicData uri="http://schemas.openxmlformats.org/drawingml/2006/table">
            <a:tbl>
              <a:tblPr>
                <a:tableStyleId>{5C22544A-7EE6-4342-B048-85BDC9FD1C3A}</a:tableStyleId>
              </a:tblPr>
              <a:tblGrid>
                <a:gridCol w="361607">
                  <a:extLst>
                    <a:ext uri="{9D8B030D-6E8A-4147-A177-3AD203B41FA5}">
                      <a16:colId xmlns:a16="http://schemas.microsoft.com/office/drawing/2014/main" val="20000"/>
                    </a:ext>
                  </a:extLst>
                </a:gridCol>
                <a:gridCol w="9120000">
                  <a:extLst>
                    <a:ext uri="{9D8B030D-6E8A-4147-A177-3AD203B41FA5}">
                      <a16:colId xmlns:a16="http://schemas.microsoft.com/office/drawing/2014/main" val="20001"/>
                    </a:ext>
                  </a:extLst>
                </a:gridCol>
              </a:tblGrid>
              <a:tr h="550956">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1" kern="1200" dirty="0">
                          <a:solidFill>
                            <a:schemeClr val="bg1"/>
                          </a:solidFill>
                          <a:latin typeface="Meiryo UI" panose="020B0604030504040204" pitchFamily="50" charset="-128"/>
                          <a:ea typeface="Meiryo UI" panose="020B0604030504040204" pitchFamily="50" charset="-128"/>
                          <a:cs typeface="Arial" panose="020B0604020202020204" pitchFamily="34" charset="0"/>
                        </a:rPr>
                        <a:t>概要</a:t>
                      </a:r>
                    </a:p>
                  </a:txBody>
                  <a:tcPr marL="85906" marR="85906" marT="42953" marB="42953" vert="eaVert" anchor="ctr">
                    <a:solidFill>
                      <a:srgbClr val="0098D0"/>
                    </a:solidFill>
                  </a:tcPr>
                </a:tc>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i="1" kern="1200" dirty="0">
                          <a:solidFill>
                            <a:srgbClr val="FF0000"/>
                          </a:solidFill>
                          <a:latin typeface="Meiryo UI" panose="020B0604030504040204" pitchFamily="50" charset="-128"/>
                          <a:ea typeface="Meiryo UI" panose="020B0604030504040204" pitchFamily="50" charset="-128"/>
                          <a:cs typeface="Arial" panose="020B0604020202020204" pitchFamily="34" charset="0"/>
                        </a:rPr>
                        <a:t>提案される事業・プロジェクトの要点・概要を記載してください</a:t>
                      </a:r>
                    </a:p>
                  </a:txBody>
                  <a:tcPr marL="85906" marR="85906" marT="42953" marB="42953">
                    <a:solidFill>
                      <a:schemeClr val="accent5">
                        <a:lumMod val="20000"/>
                        <a:lumOff val="80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263868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5060&quot;&gt;&lt;version val=&quot;2823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Y/%m/%d&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2OFZMfbH4Q1zE4Zs1WkuZ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Q1vWyH_0QVgomdsV.kNyag"/>
</p:tagLst>
</file>

<file path=ppt/theme/theme1.xml><?xml version="1.0" encoding="utf-8"?>
<a:theme xmlns:a="http://schemas.openxmlformats.org/drawingml/2006/main" name="【機○・記載例なし】">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DDDDDD"/>
        </a:solidFill>
        <a:ln w="9525">
          <a:solidFill>
            <a:srgbClr val="B2B2B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wrap="none" rtlCol="0" anchor="ctr"/>
      <a:lstStyle>
        <a:defPPr algn="l">
          <a:defRPr kumimoji="0" sz="1800" dirty="0" smtClean="0">
            <a:latin typeface="Meiryo UI" panose="020B0604030504040204" pitchFamily="50" charset="-128"/>
            <a:ea typeface="Meiryo UI" panose="020B0604030504040204" pitchFamily="50" charset="-128"/>
          </a:defRPr>
        </a:defPPr>
      </a:lstStyle>
    </a:spDef>
    <a:txDef>
      <a:spPr>
        <a:noFill/>
      </a:spPr>
      <a:bodyPr wrap="square" rtlCol="0">
        <a:spAutoFit/>
      </a:bodyPr>
      <a:lstStyle>
        <a:defPPr>
          <a:defRPr kumimoji="1" dirty="0" smtClean="0">
            <a:latin typeface="Meiryo UI" panose="020B0604030504040204" pitchFamily="50" charset="-128"/>
            <a:ea typeface="Meiryo UI" panose="020B0604030504040204" pitchFamily="50" charset="-128"/>
            <a:cs typeface="Meiryo UI" panose="020B0604030504040204" pitchFamily="50" charset="-128"/>
          </a:defRPr>
        </a:defPPr>
      </a:lstStyle>
    </a:txDef>
  </a:objectDefaults>
  <a:extraClrSchemeLst/>
  <a:extLst>
    <a:ext uri="{05A4C25C-085E-4340-85A3-A5531E510DB2}">
      <thm15:themeFamily xmlns:thm15="http://schemas.microsoft.com/office/thememl/2012/main" name="プレゼンテーション1" id="{79E145B6-72D5-45AA-ABFC-B6AA7BD9A229}" vid="{975253B2-EEA5-4865-B18B-748E13490A9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303</Words>
  <Application>Microsoft Office PowerPoint</Application>
  <PresentationFormat>A4 210 x 297 mm</PresentationFormat>
  <Paragraphs>33</Paragraphs>
  <Slides>1</Slides>
  <Notes>1</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8" baseType="lpstr">
      <vt:lpstr>Meiryo UI</vt:lpstr>
      <vt:lpstr>ＭＳ Ｐゴシック</vt:lpstr>
      <vt:lpstr>Arial</vt:lpstr>
      <vt:lpstr>Calibri</vt:lpstr>
      <vt:lpstr>Wingdings</vt:lpstr>
      <vt:lpstr>【機○・記載例なし】</vt:lpstr>
      <vt:lpstr>think-cell スライド</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2021-06-25T01:52:50Z</dcterms:created>
  <dcterms:modified xsi:type="dcterms:W3CDTF">2022-05-17T22:46:24Z</dcterms:modified>
</cp:coreProperties>
</file>